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34"/>
  </p:notesMasterIdLst>
  <p:sldIdLst>
    <p:sldId id="256" r:id="rId3"/>
    <p:sldId id="259" r:id="rId4"/>
    <p:sldId id="260" r:id="rId5"/>
    <p:sldId id="282" r:id="rId6"/>
    <p:sldId id="264" r:id="rId7"/>
    <p:sldId id="257" r:id="rId8"/>
    <p:sldId id="261" r:id="rId9"/>
    <p:sldId id="262" r:id="rId10"/>
    <p:sldId id="304" r:id="rId11"/>
    <p:sldId id="305" r:id="rId12"/>
    <p:sldId id="306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3" r:id="rId31"/>
    <p:sldId id="284" r:id="rId32"/>
    <p:sldId id="303" r:id="rId33"/>
  </p:sldIdLst>
  <p:sldSz cx="9144000" cy="5143500" type="screen16x9"/>
  <p:notesSz cx="6858000" cy="9144000"/>
  <p:embeddedFontLst>
    <p:embeddedFont>
      <p:font typeface="Russo One" panose="020B0604020202020204" charset="0"/>
      <p:regular r:id="rId35"/>
    </p:embeddedFont>
    <p:embeddedFont>
      <p:font typeface="Proxima Nova" panose="020B0604020202020204" charset="0"/>
      <p:regular r:id="rId36"/>
      <p:bold r:id="rId37"/>
      <p:italic r:id="rId38"/>
      <p:boldItalic r:id="rId39"/>
    </p:embeddedFont>
    <p:embeddedFont>
      <p:font typeface="Catamaran Medium" panose="020B0604020202020204" charset="0"/>
      <p:regular r:id="rId40"/>
      <p:bold r:id="rId41"/>
    </p:embeddedFont>
    <p:embeddedFont>
      <p:font typeface="Catamaran" panose="020B0604020202020204" charset="0"/>
      <p:regular r:id="rId42"/>
      <p:bold r:id="rId43"/>
    </p:embeddedFont>
    <p:embeddedFont>
      <p:font typeface="Raleway Medium" panose="020B0604020202020204" charset="0"/>
      <p:regular r:id="rId44"/>
      <p:bold r:id="rId45"/>
      <p:italic r:id="rId46"/>
      <p:boldItalic r:id="rId47"/>
    </p:embeddedFont>
    <p:embeddedFont>
      <p:font typeface="Titillium Web" panose="020B0604020202020204" charset="0"/>
      <p:regular r:id="rId48"/>
      <p:bold r:id="rId49"/>
      <p:italic r:id="rId50"/>
      <p:boldItalic r:id="rId51"/>
    </p:embeddedFont>
    <p:embeddedFont>
      <p:font typeface="Catamaran SemiBold" panose="020B0604020202020204" charset="0"/>
      <p:regular r:id="rId52"/>
      <p:bold r:id="rId53"/>
    </p:embeddedFont>
    <p:embeddedFont>
      <p:font typeface="Unna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5F7C68-4221-40E7-BEA3-3A43A92C77DB}">
  <a:tblStyle styleId="{EA5F7C68-4221-40E7-BEA3-3A43A92C77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1434886b7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1434886b75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62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0147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11432e389c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11432e389c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11432e389c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11432e389cb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1432e389c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1432e389c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g11432e389c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" name="Google Shape;1645;g11432e389c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11432e389c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11432e389c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1195880115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" name="Google Shape;1765;g1195880115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11432e389cb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11432e389cb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g11432e389c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Google Shape;1821;g11432e389c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g118d0ada648_2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" name="Google Shape;1525;g118d0ada648_2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11432e389cb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11432e389cb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195880115b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1195880115b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11432e389cb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11432e389cb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11432e389cb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11432e389cb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1195880115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1195880115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195880115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195880115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1195880115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1195880115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1195880115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1195880115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1195880115b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1195880115b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g1195880115b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2" name="Google Shape;3572;g1195880115b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118d0ada648_2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118d0ada648_2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5" name="Google Shape;3595;g119588011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6" name="Google Shape;3596;g119588011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1" name="Google Shape;15251;g118f4c315fa_3_27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2" name="Google Shape;15252;g118f4c315fa_3_27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g1195880115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4" name="Google Shape;3554;g1195880115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11432e389c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11432e389c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118d0ada648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118d0ada648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118d0ada648_2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118d0ada648_2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51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flaticon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hyperlink" Target="https://freepik.com/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ypto Mining Project Proposal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58875"/>
            <a:ext cx="4053300" cy="23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9050" y="3713700"/>
            <a:ext cx="3466500" cy="41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31000"/>
          </a:blip>
          <a:stretch>
            <a:fillRect/>
          </a:stretch>
        </p:blipFill>
        <p:spPr>
          <a:xfrm flipH="1">
            <a:off x="83800" y="-1062330"/>
            <a:ext cx="3691100" cy="23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 flipH="1">
            <a:off x="10393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 flipH="1">
            <a:off x="4766517" y="-72583"/>
            <a:ext cx="4497070" cy="5216035"/>
            <a:chOff x="5082600" y="539500"/>
            <a:chExt cx="3437076" cy="3986575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" name="Google Shape;58;p2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" name="Google Shape;62;p2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1"/>
          <p:cNvSpPr txBox="1">
            <a:spLocks noGrp="1"/>
          </p:cNvSpPr>
          <p:nvPr>
            <p:ph type="title" hasCustomPrompt="1"/>
          </p:nvPr>
        </p:nvSpPr>
        <p:spPr>
          <a:xfrm>
            <a:off x="2046450" y="1714425"/>
            <a:ext cx="50511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11"/>
          <p:cNvSpPr txBox="1">
            <a:spLocks noGrp="1"/>
          </p:cNvSpPr>
          <p:nvPr>
            <p:ph type="body" idx="1"/>
          </p:nvPr>
        </p:nvSpPr>
        <p:spPr>
          <a:xfrm>
            <a:off x="2046450" y="3358450"/>
            <a:ext cx="5051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11"/>
          <p:cNvGrpSpPr/>
          <p:nvPr/>
        </p:nvGrpSpPr>
        <p:grpSpPr>
          <a:xfrm flipH="1"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316" name="Google Shape;316;p1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7" name="Google Shape;317;p1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1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1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0" name="Google Shape;320;p11"/>
          <p:cNvGrpSpPr/>
          <p:nvPr/>
        </p:nvGrpSpPr>
        <p:grpSpPr>
          <a:xfrm rot="10800000">
            <a:off x="2323467" y="-1368946"/>
            <a:ext cx="4497070" cy="2884760"/>
            <a:chOff x="5880542" y="-2979471"/>
            <a:chExt cx="4497070" cy="2884760"/>
          </a:xfrm>
        </p:grpSpPr>
        <p:sp>
          <p:nvSpPr>
            <p:cNvPr id="321" name="Google Shape;321;p11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11"/>
          <p:cNvGrpSpPr/>
          <p:nvPr/>
        </p:nvGrpSpPr>
        <p:grpSpPr>
          <a:xfrm flipH="1">
            <a:off x="2323467" y="4042454"/>
            <a:ext cx="4497070" cy="2884760"/>
            <a:chOff x="5880542" y="-2979471"/>
            <a:chExt cx="4497070" cy="2884760"/>
          </a:xfrm>
        </p:grpSpPr>
        <p:sp>
          <p:nvSpPr>
            <p:cNvPr id="346" name="Google Shape;346;p11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1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4"/>
          <p:cNvSpPr txBox="1">
            <a:spLocks noGrp="1"/>
          </p:cNvSpPr>
          <p:nvPr>
            <p:ph type="title"/>
          </p:nvPr>
        </p:nvSpPr>
        <p:spPr>
          <a:xfrm>
            <a:off x="2804075" y="3545475"/>
            <a:ext cx="3556200" cy="44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9" name="Google Shape;419;p14"/>
          <p:cNvSpPr txBox="1">
            <a:spLocks noGrp="1"/>
          </p:cNvSpPr>
          <p:nvPr>
            <p:ph type="subTitle" idx="1"/>
          </p:nvPr>
        </p:nvSpPr>
        <p:spPr>
          <a:xfrm>
            <a:off x="2545650" y="2204425"/>
            <a:ext cx="4052700" cy="120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grpSp>
        <p:nvGrpSpPr>
          <p:cNvPr id="420" name="Google Shape;420;p14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421" name="Google Shape;421;p14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2" name="Google Shape;422;p14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3" name="Google Shape;423;p14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4" name="Google Shape;424;p14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5" name="Google Shape;425;p14"/>
          <p:cNvGrpSpPr/>
          <p:nvPr/>
        </p:nvGrpSpPr>
        <p:grpSpPr>
          <a:xfrm rot="5400000" flipH="1">
            <a:off x="-1639533" y="917654"/>
            <a:ext cx="4497070" cy="2884760"/>
            <a:chOff x="5880542" y="-2979471"/>
            <a:chExt cx="4497070" cy="2884760"/>
          </a:xfrm>
        </p:grpSpPr>
        <p:sp>
          <p:nvSpPr>
            <p:cNvPr id="426" name="Google Shape;426;p14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4"/>
          <p:cNvGrpSpPr/>
          <p:nvPr/>
        </p:nvGrpSpPr>
        <p:grpSpPr>
          <a:xfrm rot="-5400000">
            <a:off x="6286467" y="917654"/>
            <a:ext cx="4497070" cy="2884760"/>
            <a:chOff x="5880542" y="-2979471"/>
            <a:chExt cx="4497070" cy="2884760"/>
          </a:xfrm>
        </p:grpSpPr>
        <p:sp>
          <p:nvSpPr>
            <p:cNvPr id="451" name="Google Shape;451;p14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15"/>
          <p:cNvGrpSpPr/>
          <p:nvPr/>
        </p:nvGrpSpPr>
        <p:grpSpPr>
          <a:xfrm>
            <a:off x="5283167" y="42704"/>
            <a:ext cx="4497070" cy="5216035"/>
            <a:chOff x="5082600" y="539500"/>
            <a:chExt cx="3437076" cy="3986575"/>
          </a:xfrm>
        </p:grpSpPr>
        <p:grpSp>
          <p:nvGrpSpPr>
            <p:cNvPr id="477" name="Google Shape;477;p15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478" name="Google Shape;478;p15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479" name="Google Shape;479;p15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15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5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5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5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5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5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5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5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15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5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5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5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5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5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5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5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15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15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15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15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15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15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15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15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15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15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15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1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15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15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15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15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5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5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5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15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15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15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5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5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" name="Google Shape;521;p15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522" name="Google Shape;522;p1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5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5" name="Google Shape;525;p15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15"/>
          <p:cNvSpPr txBox="1">
            <a:spLocks noGrp="1"/>
          </p:cNvSpPr>
          <p:nvPr>
            <p:ph type="title"/>
          </p:nvPr>
        </p:nvSpPr>
        <p:spPr>
          <a:xfrm>
            <a:off x="713225" y="1422825"/>
            <a:ext cx="4617600" cy="14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27" name="Google Shape;527;p15"/>
          <p:cNvSpPr txBox="1">
            <a:spLocks noGrp="1"/>
          </p:cNvSpPr>
          <p:nvPr>
            <p:ph type="subTitle" idx="1"/>
          </p:nvPr>
        </p:nvSpPr>
        <p:spPr>
          <a:xfrm>
            <a:off x="995975" y="2807850"/>
            <a:ext cx="40194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8" name="Google Shape;528;p15"/>
          <p:cNvSpPr txBox="1">
            <a:spLocks noGrp="1"/>
          </p:cNvSpPr>
          <p:nvPr>
            <p:ph type="title" idx="2" hasCustomPrompt="1"/>
          </p:nvPr>
        </p:nvSpPr>
        <p:spPr>
          <a:xfrm>
            <a:off x="543252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529" name="Google Shape;529;p15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530" name="Google Shape;530;p15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1" name="Google Shape;531;p15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2" name="Google Shape;532;p15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3" name="Google Shape;533;p15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6"/>
          <p:cNvSpPr txBox="1">
            <a:spLocks noGrp="1"/>
          </p:cNvSpPr>
          <p:nvPr>
            <p:ph type="title" hasCustomPrompt="1"/>
          </p:nvPr>
        </p:nvSpPr>
        <p:spPr>
          <a:xfrm>
            <a:off x="713163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6" name="Google Shape;536;p16"/>
          <p:cNvSpPr txBox="1">
            <a:spLocks noGrp="1"/>
          </p:cNvSpPr>
          <p:nvPr>
            <p:ph type="subTitle" idx="1"/>
          </p:nvPr>
        </p:nvSpPr>
        <p:spPr>
          <a:xfrm>
            <a:off x="835763" y="2014250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7" name="Google Shape;537;p16"/>
          <p:cNvSpPr txBox="1">
            <a:spLocks noGrp="1"/>
          </p:cNvSpPr>
          <p:nvPr>
            <p:ph type="title" idx="2" hasCustomPrompt="1"/>
          </p:nvPr>
        </p:nvSpPr>
        <p:spPr>
          <a:xfrm>
            <a:off x="713163" y="2751881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8" name="Google Shape;538;p16"/>
          <p:cNvSpPr txBox="1">
            <a:spLocks noGrp="1"/>
          </p:cNvSpPr>
          <p:nvPr>
            <p:ph type="subTitle" idx="3"/>
          </p:nvPr>
        </p:nvSpPr>
        <p:spPr>
          <a:xfrm>
            <a:off x="835763" y="3503676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9" name="Google Shape;539;p16"/>
          <p:cNvSpPr txBox="1">
            <a:spLocks noGrp="1"/>
          </p:cNvSpPr>
          <p:nvPr>
            <p:ph type="title" idx="4" hasCustomPrompt="1"/>
          </p:nvPr>
        </p:nvSpPr>
        <p:spPr>
          <a:xfrm>
            <a:off x="4571938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40" name="Google Shape;540;p16"/>
          <p:cNvSpPr txBox="1">
            <a:spLocks noGrp="1"/>
          </p:cNvSpPr>
          <p:nvPr>
            <p:ph type="subTitle" idx="5"/>
          </p:nvPr>
        </p:nvSpPr>
        <p:spPr>
          <a:xfrm>
            <a:off x="4878238" y="20142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1" name="Google Shape;541;p16"/>
          <p:cNvSpPr txBox="1">
            <a:spLocks noGrp="1"/>
          </p:cNvSpPr>
          <p:nvPr>
            <p:ph type="title" idx="6" hasCustomPrompt="1"/>
          </p:nvPr>
        </p:nvSpPr>
        <p:spPr>
          <a:xfrm>
            <a:off x="4571938" y="275187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42" name="Google Shape;542;p16"/>
          <p:cNvSpPr txBox="1">
            <a:spLocks noGrp="1"/>
          </p:cNvSpPr>
          <p:nvPr>
            <p:ph type="subTitle" idx="7"/>
          </p:nvPr>
        </p:nvSpPr>
        <p:spPr>
          <a:xfrm>
            <a:off x="4878238" y="35036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43" name="Google Shape;543;p16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544" name="Google Shape;544;p1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5" name="Google Shape;545;p1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6" name="Google Shape;546;p1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7" name="Google Shape;547;p1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48" name="Google Shape;548;p16"/>
          <p:cNvGrpSpPr/>
          <p:nvPr/>
        </p:nvGrpSpPr>
        <p:grpSpPr>
          <a:xfrm rot="10800000" flipH="1">
            <a:off x="2323467" y="-1622346"/>
            <a:ext cx="4497070" cy="2884760"/>
            <a:chOff x="5880542" y="-2979471"/>
            <a:chExt cx="4497070" cy="2884760"/>
          </a:xfrm>
        </p:grpSpPr>
        <p:sp>
          <p:nvSpPr>
            <p:cNvPr id="549" name="Google Shape;549;p16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7"/>
          <p:cNvSpPr txBox="1">
            <a:spLocks noGrp="1"/>
          </p:cNvSpPr>
          <p:nvPr>
            <p:ph type="title"/>
          </p:nvPr>
        </p:nvSpPr>
        <p:spPr>
          <a:xfrm>
            <a:off x="713225" y="541863"/>
            <a:ext cx="401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2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77" name="Google Shape;577;p18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578" name="Google Shape;578;p18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9" name="Google Shape;579;p18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0" name="Google Shape;580;p18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1" name="Google Shape;581;p18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2" name="Google Shape;582;p18"/>
          <p:cNvGrpSpPr/>
          <p:nvPr/>
        </p:nvGrpSpPr>
        <p:grpSpPr>
          <a:xfrm rot="10800000" flipH="1">
            <a:off x="4164592" y="-1629471"/>
            <a:ext cx="4497070" cy="2884760"/>
            <a:chOff x="5880542" y="-2979471"/>
            <a:chExt cx="4497070" cy="2884760"/>
          </a:xfrm>
        </p:grpSpPr>
        <p:sp>
          <p:nvSpPr>
            <p:cNvPr id="583" name="Google Shape;583;p18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3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9" name="Google Shape;609;p19"/>
          <p:cNvGrpSpPr/>
          <p:nvPr/>
        </p:nvGrpSpPr>
        <p:grpSpPr>
          <a:xfrm rot="10800000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610" name="Google Shape;610;p19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1" name="Google Shape;611;p19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2" name="Google Shape;612;p19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3" name="Google Shape;613;p19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14" name="Google Shape;614;p19"/>
          <p:cNvGrpSpPr/>
          <p:nvPr/>
        </p:nvGrpSpPr>
        <p:grpSpPr>
          <a:xfrm rot="-5400000">
            <a:off x="4677642" y="-3209408"/>
            <a:ext cx="4497070" cy="5216035"/>
            <a:chOff x="5082600" y="539500"/>
            <a:chExt cx="3437076" cy="3986575"/>
          </a:xfrm>
        </p:grpSpPr>
        <p:grpSp>
          <p:nvGrpSpPr>
            <p:cNvPr id="615" name="Google Shape;615;p1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616" name="Google Shape;616;p1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617" name="Google Shape;617;p1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1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1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1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1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1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9" name="Google Shape;659;p1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660" name="Google Shape;660;p1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63" name="Google Shape;663;p1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66" name="Google Shape;666;p20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667" name="Google Shape;667;p20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8" name="Google Shape;668;p20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9" name="Google Shape;669;p20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0" name="Google Shape;670;p20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71" name="Google Shape;671;p20"/>
          <p:cNvGrpSpPr/>
          <p:nvPr/>
        </p:nvGrpSpPr>
        <p:grpSpPr>
          <a:xfrm rot="5400000">
            <a:off x="6819013" y="-508298"/>
            <a:ext cx="2694018" cy="2314765"/>
            <a:chOff x="6661153" y="-78200"/>
            <a:chExt cx="2694018" cy="2314764"/>
          </a:xfrm>
        </p:grpSpPr>
        <p:sp>
          <p:nvSpPr>
            <p:cNvPr id="672" name="Google Shape;672;p20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_1_1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1"/>
          <p:cNvSpPr txBox="1">
            <a:spLocks noGrp="1"/>
          </p:cNvSpPr>
          <p:nvPr>
            <p:ph type="title"/>
          </p:nvPr>
        </p:nvSpPr>
        <p:spPr>
          <a:xfrm>
            <a:off x="4557100" y="1369275"/>
            <a:ext cx="3841200" cy="6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21"/>
          <p:cNvSpPr txBox="1">
            <a:spLocks noGrp="1"/>
          </p:cNvSpPr>
          <p:nvPr>
            <p:ph type="subTitle" idx="1"/>
          </p:nvPr>
        </p:nvSpPr>
        <p:spPr>
          <a:xfrm>
            <a:off x="4589575" y="2113925"/>
            <a:ext cx="3841200" cy="18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grpSp>
        <p:nvGrpSpPr>
          <p:cNvPr id="693" name="Google Shape;693;p21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694" name="Google Shape;694;p2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5" name="Google Shape;695;p2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6" name="Google Shape;696;p2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7" name="Google Shape;697;p2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98" name="Google Shape;698;p21"/>
          <p:cNvGrpSpPr/>
          <p:nvPr/>
        </p:nvGrpSpPr>
        <p:grpSpPr>
          <a:xfrm flipH="1">
            <a:off x="-1145355" y="-1208236"/>
            <a:ext cx="4899208" cy="5682464"/>
            <a:chOff x="5082600" y="539500"/>
            <a:chExt cx="3437076" cy="3986575"/>
          </a:xfrm>
        </p:grpSpPr>
        <p:grpSp>
          <p:nvGrpSpPr>
            <p:cNvPr id="699" name="Google Shape;699;p21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700" name="Google Shape;700;p21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701" name="Google Shape;701;p21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1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1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1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1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1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1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1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1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1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1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1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1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1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1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1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1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1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1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1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1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1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1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1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1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1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1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1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21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21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21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21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21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21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21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36;p21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21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21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21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40;p21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21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21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3" name="Google Shape;743;p21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744" name="Google Shape;744;p21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21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21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47" name="Google Shape;747;p21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 flipH="1">
            <a:off x="-355633" y="42704"/>
            <a:ext cx="4497070" cy="5216035"/>
            <a:chOff x="5082600" y="539500"/>
            <a:chExt cx="3437076" cy="3986575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66" name="Google Shape;66;p3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67" name="Google Shape;67;p3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3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3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3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3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3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3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3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3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3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3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3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3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3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3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3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3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3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3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3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3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3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3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3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3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3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3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3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3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3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3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3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3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3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3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3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3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06;p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3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3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" name="Google Shape;109;p3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10" name="Google Shape;110;p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3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" name="Google Shape;113;p3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4026475" y="1213825"/>
            <a:ext cx="4404300" cy="20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4026475" y="3315125"/>
            <a:ext cx="4404300" cy="46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title" idx="2" hasCustomPrompt="1"/>
          </p:nvPr>
        </p:nvSpPr>
        <p:spPr>
          <a:xfrm>
            <a:off x="80367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H="1">
            <a:off x="10393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 flipH="1">
            <a:off x="83800" y="-1062330"/>
            <a:ext cx="3691100" cy="230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_2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2"/>
          <p:cNvSpPr txBox="1">
            <a:spLocks noGrp="1"/>
          </p:cNvSpPr>
          <p:nvPr>
            <p:ph type="title"/>
          </p:nvPr>
        </p:nvSpPr>
        <p:spPr>
          <a:xfrm>
            <a:off x="786150" y="1315675"/>
            <a:ext cx="4345200" cy="14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750" name="Google Shape;750;p22"/>
          <p:cNvSpPr txBox="1">
            <a:spLocks noGrp="1"/>
          </p:cNvSpPr>
          <p:nvPr>
            <p:ph type="subTitle" idx="1"/>
          </p:nvPr>
        </p:nvSpPr>
        <p:spPr>
          <a:xfrm>
            <a:off x="1091250" y="2932425"/>
            <a:ext cx="3735000" cy="64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751" name="Google Shape;751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5273003" y="-1062330"/>
            <a:ext cx="3691099" cy="23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22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11354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22"/>
          <p:cNvGrpSpPr/>
          <p:nvPr/>
        </p:nvGrpSpPr>
        <p:grpSpPr>
          <a:xfrm>
            <a:off x="4918917" y="-72583"/>
            <a:ext cx="4497070" cy="5216035"/>
            <a:chOff x="5082600" y="539500"/>
            <a:chExt cx="3437076" cy="3986575"/>
          </a:xfrm>
        </p:grpSpPr>
        <p:grpSp>
          <p:nvGrpSpPr>
            <p:cNvPr id="754" name="Google Shape;754;p22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755" name="Google Shape;755;p22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756" name="Google Shape;756;p22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22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22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22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22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22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22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22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764;p22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22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22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22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22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769;p22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22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22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772;p22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22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22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775;p22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22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22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22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22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22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22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22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22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2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2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22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22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22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22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22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22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22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22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2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22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22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" name="Google Shape;798;p22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799" name="Google Shape;799;p2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22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2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02" name="Google Shape;802;p22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_1_1_1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3"/>
          <p:cNvSpPr txBox="1">
            <a:spLocks noGrp="1"/>
          </p:cNvSpPr>
          <p:nvPr>
            <p:ph type="title"/>
          </p:nvPr>
        </p:nvSpPr>
        <p:spPr>
          <a:xfrm>
            <a:off x="4999950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5" name="Google Shape;805;p23"/>
          <p:cNvSpPr txBox="1">
            <a:spLocks noGrp="1"/>
          </p:cNvSpPr>
          <p:nvPr>
            <p:ph type="subTitle" idx="1"/>
          </p:nvPr>
        </p:nvSpPr>
        <p:spPr>
          <a:xfrm>
            <a:off x="4999950" y="2514150"/>
            <a:ext cx="3041100" cy="10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6" name="Google Shape;806;p23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807" name="Google Shape;807;p23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8" name="Google Shape;808;p23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9" name="Google Shape;809;p23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0" name="Google Shape;810;p23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1" name="Google Shape;811;p23"/>
          <p:cNvGrpSpPr/>
          <p:nvPr/>
        </p:nvGrpSpPr>
        <p:grpSpPr>
          <a:xfrm flipH="1">
            <a:off x="-296668" y="-1024971"/>
            <a:ext cx="5164894" cy="5990626"/>
            <a:chOff x="5082600" y="539500"/>
            <a:chExt cx="3437076" cy="3986575"/>
          </a:xfrm>
        </p:grpSpPr>
        <p:grpSp>
          <p:nvGrpSpPr>
            <p:cNvPr id="812" name="Google Shape;812;p23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813" name="Google Shape;813;p23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814" name="Google Shape;814;p23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23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23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23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23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23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23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23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23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23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23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23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23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827;p23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23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829;p23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830;p23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23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23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23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23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835;p23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836;p23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837;p23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838;p23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23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23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23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2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23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23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23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23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23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23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23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23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23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23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2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23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23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" name="Google Shape;856;p23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857" name="Google Shape;857;p2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23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2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60" name="Google Shape;860;p23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4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3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64" name="Google Shape;864;p24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865" name="Google Shape;865;p24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6" name="Google Shape;866;p24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7" name="Google Shape;867;p24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8" name="Google Shape;868;p24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69" name="Google Shape;869;p24"/>
          <p:cNvGrpSpPr/>
          <p:nvPr/>
        </p:nvGrpSpPr>
        <p:grpSpPr>
          <a:xfrm>
            <a:off x="6103967" y="1678954"/>
            <a:ext cx="4497070" cy="5216035"/>
            <a:chOff x="5082600" y="539500"/>
            <a:chExt cx="3437076" cy="3986575"/>
          </a:xfrm>
        </p:grpSpPr>
        <p:grpSp>
          <p:nvGrpSpPr>
            <p:cNvPr id="870" name="Google Shape;870;p24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871" name="Google Shape;871;p24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872" name="Google Shape;872;p24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24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24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24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24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24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24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24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24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24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24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4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4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24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24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24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24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24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24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24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24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24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4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4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4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4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4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24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2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24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24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24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24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24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24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24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24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24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24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2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24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24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4" name="Google Shape;914;p24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915" name="Google Shape;915;p2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24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2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18" name="Google Shape;918;p24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_1_1_1_1_1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25"/>
          <p:cNvSpPr txBox="1">
            <a:spLocks noGrp="1"/>
          </p:cNvSpPr>
          <p:nvPr>
            <p:ph type="title"/>
          </p:nvPr>
        </p:nvSpPr>
        <p:spPr>
          <a:xfrm flipH="1">
            <a:off x="1181275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25"/>
          <p:cNvSpPr txBox="1">
            <a:spLocks noGrp="1"/>
          </p:cNvSpPr>
          <p:nvPr>
            <p:ph type="subTitle" idx="1"/>
          </p:nvPr>
        </p:nvSpPr>
        <p:spPr>
          <a:xfrm flipH="1">
            <a:off x="1181325" y="2499450"/>
            <a:ext cx="30411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22" name="Google Shape;922;p25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923" name="Google Shape;923;p25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4" name="Google Shape;924;p25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5" name="Google Shape;925;p25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" name="Google Shape;926;p25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27" name="Google Shape;927;p25"/>
          <p:cNvGrpSpPr/>
          <p:nvPr/>
        </p:nvGrpSpPr>
        <p:grpSpPr>
          <a:xfrm>
            <a:off x="4303807" y="-1024971"/>
            <a:ext cx="5164894" cy="5990626"/>
            <a:chOff x="5082600" y="539500"/>
            <a:chExt cx="3437076" cy="3986575"/>
          </a:xfrm>
        </p:grpSpPr>
        <p:grpSp>
          <p:nvGrpSpPr>
            <p:cNvPr id="928" name="Google Shape;928;p25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929" name="Google Shape;929;p25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930" name="Google Shape;930;p25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25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25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25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25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25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25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25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25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25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25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25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25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25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25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25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25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25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25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25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25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25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25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25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25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25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25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25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2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25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25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25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25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25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25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25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25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25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25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2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970;p25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971;p25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2" name="Google Shape;972;p25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973" name="Google Shape;973;p2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974;p25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2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6" name="Google Shape;976;p25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_1_1_1_1_1_1_2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6"/>
          <p:cNvSpPr txBox="1">
            <a:spLocks noGrp="1"/>
          </p:cNvSpPr>
          <p:nvPr>
            <p:ph type="title"/>
          </p:nvPr>
        </p:nvSpPr>
        <p:spPr>
          <a:xfrm>
            <a:off x="5021513" y="1719475"/>
            <a:ext cx="2422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6"/>
          <p:cNvSpPr txBox="1">
            <a:spLocks noGrp="1"/>
          </p:cNvSpPr>
          <p:nvPr>
            <p:ph type="subTitle" idx="1"/>
          </p:nvPr>
        </p:nvSpPr>
        <p:spPr>
          <a:xfrm>
            <a:off x="5021513" y="2352625"/>
            <a:ext cx="2422200" cy="13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80" name="Google Shape;980;p26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981" name="Google Shape;981;p2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2" name="Google Shape;982;p2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3" name="Google Shape;983;p2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4" name="Google Shape;984;p26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85" name="Google Shape;985;p26"/>
          <p:cNvGrpSpPr/>
          <p:nvPr/>
        </p:nvGrpSpPr>
        <p:grpSpPr>
          <a:xfrm flipH="1">
            <a:off x="-1513168" y="-1453171"/>
            <a:ext cx="5164894" cy="5990626"/>
            <a:chOff x="5082600" y="539500"/>
            <a:chExt cx="3437076" cy="3986575"/>
          </a:xfrm>
        </p:grpSpPr>
        <p:grpSp>
          <p:nvGrpSpPr>
            <p:cNvPr id="986" name="Google Shape;986;p26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987" name="Google Shape;987;p26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988" name="Google Shape;988;p26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6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6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6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26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26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6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6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6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26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26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26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6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26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26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26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26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26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26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26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26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26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26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26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26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26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26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26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26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26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26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26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6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6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6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26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26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26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26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26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26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26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0" name="Google Shape;1030;p26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031" name="Google Shape;1031;p26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26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26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34" name="Google Shape;1034;p26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1_1_1_1_1_1_1_1"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27"/>
          <p:cNvSpPr txBox="1">
            <a:spLocks noGrp="1"/>
          </p:cNvSpPr>
          <p:nvPr>
            <p:ph type="title"/>
          </p:nvPr>
        </p:nvSpPr>
        <p:spPr>
          <a:xfrm flipH="1">
            <a:off x="1201600" y="1027313"/>
            <a:ext cx="2845500" cy="17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27"/>
          <p:cNvSpPr txBox="1">
            <a:spLocks noGrp="1"/>
          </p:cNvSpPr>
          <p:nvPr>
            <p:ph type="subTitle" idx="1"/>
          </p:nvPr>
        </p:nvSpPr>
        <p:spPr>
          <a:xfrm flipH="1">
            <a:off x="1201600" y="2931387"/>
            <a:ext cx="2845500" cy="10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8" name="Google Shape;1038;p27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1039" name="Google Shape;1039;p27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0" name="Google Shape;1040;p27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1" name="Google Shape;1041;p27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2" name="Google Shape;1042;p27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43" name="Google Shape;1043;p27"/>
          <p:cNvGrpSpPr/>
          <p:nvPr/>
        </p:nvGrpSpPr>
        <p:grpSpPr>
          <a:xfrm flipH="1">
            <a:off x="-1984287" y="-1451294"/>
            <a:ext cx="3667703" cy="4254074"/>
            <a:chOff x="5082600" y="539500"/>
            <a:chExt cx="3437076" cy="3986575"/>
          </a:xfrm>
        </p:grpSpPr>
        <p:grpSp>
          <p:nvGrpSpPr>
            <p:cNvPr id="1044" name="Google Shape;1044;p27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045" name="Google Shape;1045;p27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046" name="Google Shape;1046;p27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7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27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27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27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27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27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27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7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27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27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27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27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27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27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27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27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27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7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7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7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7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7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7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7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27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27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27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27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27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27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27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27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27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27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7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7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7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7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7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7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7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8" name="Google Shape;1088;p27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089" name="Google Shape;1089;p27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27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27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92" name="Google Shape;1092;p27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29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3" name="Google Shape;1123;p29"/>
          <p:cNvSpPr txBox="1">
            <a:spLocks noGrp="1"/>
          </p:cNvSpPr>
          <p:nvPr>
            <p:ph type="subTitle" idx="1"/>
          </p:nvPr>
        </p:nvSpPr>
        <p:spPr>
          <a:xfrm>
            <a:off x="713225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4" name="Google Shape;1124;p29"/>
          <p:cNvSpPr txBox="1">
            <a:spLocks noGrp="1"/>
          </p:cNvSpPr>
          <p:nvPr>
            <p:ph type="subTitle" idx="2"/>
          </p:nvPr>
        </p:nvSpPr>
        <p:spPr>
          <a:xfrm>
            <a:off x="713225" y="3956750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29"/>
          <p:cNvSpPr txBox="1">
            <a:spLocks noGrp="1"/>
          </p:cNvSpPr>
          <p:nvPr>
            <p:ph type="subTitle" idx="3"/>
          </p:nvPr>
        </p:nvSpPr>
        <p:spPr>
          <a:xfrm>
            <a:off x="6525475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6" name="Google Shape;1126;p29"/>
          <p:cNvSpPr txBox="1">
            <a:spLocks noGrp="1"/>
          </p:cNvSpPr>
          <p:nvPr>
            <p:ph type="subTitle" idx="4"/>
          </p:nvPr>
        </p:nvSpPr>
        <p:spPr>
          <a:xfrm>
            <a:off x="6525475" y="3960675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9"/>
          <p:cNvSpPr txBox="1">
            <a:spLocks noGrp="1"/>
          </p:cNvSpPr>
          <p:nvPr>
            <p:ph type="subTitle" idx="5"/>
          </p:nvPr>
        </p:nvSpPr>
        <p:spPr>
          <a:xfrm>
            <a:off x="3619338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8" name="Google Shape;1128;p29"/>
          <p:cNvSpPr txBox="1">
            <a:spLocks noGrp="1"/>
          </p:cNvSpPr>
          <p:nvPr>
            <p:ph type="subTitle" idx="6"/>
          </p:nvPr>
        </p:nvSpPr>
        <p:spPr>
          <a:xfrm>
            <a:off x="3619350" y="3956750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29" name="Google Shape;1129;p2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7425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0" name="Google Shape;1130;p29"/>
          <p:cNvGrpSpPr/>
          <p:nvPr/>
        </p:nvGrpSpPr>
        <p:grpSpPr>
          <a:xfrm rot="-5400000" flipH="1">
            <a:off x="3978842" y="-1695021"/>
            <a:ext cx="4497070" cy="5216035"/>
            <a:chOff x="5082600" y="539500"/>
            <a:chExt cx="3437076" cy="3986575"/>
          </a:xfrm>
        </p:grpSpPr>
        <p:grpSp>
          <p:nvGrpSpPr>
            <p:cNvPr id="1131" name="Google Shape;1131;p2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132" name="Google Shape;1132;p2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133" name="Google Shape;1133;p2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2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2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2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2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2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2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2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2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2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2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2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2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5" name="Google Shape;1175;p2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176" name="Google Shape;1176;p2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2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2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79" name="Google Shape;1179;p2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4_1_2"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31"/>
          <p:cNvSpPr txBox="1">
            <a:spLocks noGrp="1"/>
          </p:cNvSpPr>
          <p:nvPr>
            <p:ph type="subTitle" idx="1"/>
          </p:nvPr>
        </p:nvSpPr>
        <p:spPr>
          <a:xfrm>
            <a:off x="104038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1" name="Google Shape;1241;p31"/>
          <p:cNvSpPr txBox="1">
            <a:spLocks noGrp="1"/>
          </p:cNvSpPr>
          <p:nvPr>
            <p:ph type="subTitle" idx="2"/>
          </p:nvPr>
        </p:nvSpPr>
        <p:spPr>
          <a:xfrm>
            <a:off x="104038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31"/>
          <p:cNvSpPr txBox="1">
            <a:spLocks noGrp="1"/>
          </p:cNvSpPr>
          <p:nvPr>
            <p:ph type="subTitle" idx="3"/>
          </p:nvPr>
        </p:nvSpPr>
        <p:spPr>
          <a:xfrm>
            <a:off x="6351316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3" name="Google Shape;1243;p31"/>
          <p:cNvSpPr txBox="1">
            <a:spLocks noGrp="1"/>
          </p:cNvSpPr>
          <p:nvPr>
            <p:ph type="subTitle" idx="4"/>
          </p:nvPr>
        </p:nvSpPr>
        <p:spPr>
          <a:xfrm>
            <a:off x="6351316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4" name="Google Shape;1244;p31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5" name="Google Shape;1245;p31"/>
          <p:cNvSpPr txBox="1">
            <a:spLocks noGrp="1"/>
          </p:cNvSpPr>
          <p:nvPr>
            <p:ph type="subTitle" idx="5"/>
          </p:nvPr>
        </p:nvSpPr>
        <p:spPr>
          <a:xfrm>
            <a:off x="369584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6" name="Google Shape;1246;p31"/>
          <p:cNvSpPr txBox="1">
            <a:spLocks noGrp="1"/>
          </p:cNvSpPr>
          <p:nvPr>
            <p:ph type="subTitle" idx="6"/>
          </p:nvPr>
        </p:nvSpPr>
        <p:spPr>
          <a:xfrm>
            <a:off x="369584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31"/>
          <p:cNvSpPr txBox="1">
            <a:spLocks noGrp="1"/>
          </p:cNvSpPr>
          <p:nvPr>
            <p:ph type="title" idx="7" hasCustomPrompt="1"/>
          </p:nvPr>
        </p:nvSpPr>
        <p:spPr>
          <a:xfrm>
            <a:off x="1040374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8" name="Google Shape;1248;p31"/>
          <p:cNvSpPr txBox="1">
            <a:spLocks noGrp="1"/>
          </p:cNvSpPr>
          <p:nvPr>
            <p:ph type="title" idx="8" hasCustomPrompt="1"/>
          </p:nvPr>
        </p:nvSpPr>
        <p:spPr>
          <a:xfrm>
            <a:off x="6351326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9" name="Google Shape;1249;p31"/>
          <p:cNvSpPr txBox="1">
            <a:spLocks noGrp="1"/>
          </p:cNvSpPr>
          <p:nvPr>
            <p:ph type="title" idx="9" hasCustomPrompt="1"/>
          </p:nvPr>
        </p:nvSpPr>
        <p:spPr>
          <a:xfrm>
            <a:off x="3695846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50" name="Google Shape;1250;p31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251" name="Google Shape;1251;p3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2" name="Google Shape;1252;p3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3" name="Google Shape;1253;p3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4" name="Google Shape;1254;p31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5" name="Google Shape;1255;p31"/>
          <p:cNvGrpSpPr/>
          <p:nvPr/>
        </p:nvGrpSpPr>
        <p:grpSpPr>
          <a:xfrm rot="5400000" flipH="1">
            <a:off x="6559122" y="-561169"/>
            <a:ext cx="3016501" cy="2314765"/>
            <a:chOff x="6661153" y="-78200"/>
            <a:chExt cx="3016501" cy="2314764"/>
          </a:xfrm>
        </p:grpSpPr>
        <p:sp>
          <p:nvSpPr>
            <p:cNvPr id="1256" name="Google Shape;1256;p31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 flipH="1">
              <a:off x="8358260" y="-78192"/>
              <a:ext cx="1234966" cy="738265"/>
            </a:xfrm>
            <a:custGeom>
              <a:avLst/>
              <a:gdLst/>
              <a:ahLst/>
              <a:cxnLst/>
              <a:rect l="l" t="t" r="r" b="b"/>
              <a:pathLst>
                <a:path w="37755" h="22570" extrusionOk="0">
                  <a:moveTo>
                    <a:pt x="37010" y="1"/>
                  </a:moveTo>
                  <a:lnTo>
                    <a:pt x="37010" y="21825"/>
                  </a:lnTo>
                  <a:lnTo>
                    <a:pt x="1" y="21825"/>
                  </a:lnTo>
                  <a:lnTo>
                    <a:pt x="1" y="22570"/>
                  </a:lnTo>
                  <a:lnTo>
                    <a:pt x="37754" y="22570"/>
                  </a:lnTo>
                  <a:lnTo>
                    <a:pt x="37754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 flipH="1">
              <a:off x="9572426" y="61133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8" name="Google Shape;1278;p32"/>
          <p:cNvSpPr txBox="1">
            <a:spLocks noGrp="1"/>
          </p:cNvSpPr>
          <p:nvPr>
            <p:ph type="subTitle" idx="1"/>
          </p:nvPr>
        </p:nvSpPr>
        <p:spPr>
          <a:xfrm>
            <a:off x="210876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79" name="Google Shape;1279;p32"/>
          <p:cNvSpPr txBox="1">
            <a:spLocks noGrp="1"/>
          </p:cNvSpPr>
          <p:nvPr>
            <p:ph type="subTitle" idx="2"/>
          </p:nvPr>
        </p:nvSpPr>
        <p:spPr>
          <a:xfrm>
            <a:off x="210877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0" name="Google Shape;1280;p32"/>
          <p:cNvSpPr txBox="1">
            <a:spLocks noGrp="1"/>
          </p:cNvSpPr>
          <p:nvPr>
            <p:ph type="subTitle" idx="3"/>
          </p:nvPr>
        </p:nvSpPr>
        <p:spPr>
          <a:xfrm>
            <a:off x="210876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1" name="Google Shape;1281;p32"/>
          <p:cNvSpPr txBox="1">
            <a:spLocks noGrp="1"/>
          </p:cNvSpPr>
          <p:nvPr>
            <p:ph type="subTitle" idx="4"/>
          </p:nvPr>
        </p:nvSpPr>
        <p:spPr>
          <a:xfrm>
            <a:off x="210877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2" name="Google Shape;1282;p32"/>
          <p:cNvSpPr txBox="1">
            <a:spLocks noGrp="1"/>
          </p:cNvSpPr>
          <p:nvPr>
            <p:ph type="subTitle" idx="5"/>
          </p:nvPr>
        </p:nvSpPr>
        <p:spPr>
          <a:xfrm>
            <a:off x="574191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3" name="Google Shape;1283;p32"/>
          <p:cNvSpPr txBox="1">
            <a:spLocks noGrp="1"/>
          </p:cNvSpPr>
          <p:nvPr>
            <p:ph type="subTitle" idx="6"/>
          </p:nvPr>
        </p:nvSpPr>
        <p:spPr>
          <a:xfrm>
            <a:off x="574192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4" name="Google Shape;1284;p32"/>
          <p:cNvSpPr txBox="1">
            <a:spLocks noGrp="1"/>
          </p:cNvSpPr>
          <p:nvPr>
            <p:ph type="subTitle" idx="7"/>
          </p:nvPr>
        </p:nvSpPr>
        <p:spPr>
          <a:xfrm>
            <a:off x="574191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5" name="Google Shape;1285;p32"/>
          <p:cNvSpPr txBox="1">
            <a:spLocks noGrp="1"/>
          </p:cNvSpPr>
          <p:nvPr>
            <p:ph type="subTitle" idx="8"/>
          </p:nvPr>
        </p:nvSpPr>
        <p:spPr>
          <a:xfrm>
            <a:off x="574192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86" name="Google Shape;1286;p32"/>
          <p:cNvGrpSpPr/>
          <p:nvPr/>
        </p:nvGrpSpPr>
        <p:grpSpPr>
          <a:xfrm rot="10800000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287" name="Google Shape;1287;p32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8" name="Google Shape;1288;p32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9" name="Google Shape;1289;p32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0" name="Google Shape;1290;p32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91" name="Google Shape;1291;p32"/>
          <p:cNvGrpSpPr/>
          <p:nvPr/>
        </p:nvGrpSpPr>
        <p:grpSpPr>
          <a:xfrm rot="-5400000">
            <a:off x="7200867" y="917654"/>
            <a:ext cx="4497070" cy="2884760"/>
            <a:chOff x="5880542" y="-2979471"/>
            <a:chExt cx="4497070" cy="2884760"/>
          </a:xfrm>
        </p:grpSpPr>
        <p:sp>
          <p:nvSpPr>
            <p:cNvPr id="1292" name="Google Shape;1292;p32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2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2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2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2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2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2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2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2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2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2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2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2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2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2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2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2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2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2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2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2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2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2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2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3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8" name="Google Shape;1318;p33"/>
          <p:cNvSpPr txBox="1">
            <a:spLocks noGrp="1"/>
          </p:cNvSpPr>
          <p:nvPr>
            <p:ph type="subTitle" idx="1"/>
          </p:nvPr>
        </p:nvSpPr>
        <p:spPr>
          <a:xfrm>
            <a:off x="876150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19" name="Google Shape;1319;p33"/>
          <p:cNvSpPr txBox="1">
            <a:spLocks noGrp="1"/>
          </p:cNvSpPr>
          <p:nvPr>
            <p:ph type="subTitle" idx="2"/>
          </p:nvPr>
        </p:nvSpPr>
        <p:spPr>
          <a:xfrm>
            <a:off x="876125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0" name="Google Shape;1320;p33"/>
          <p:cNvSpPr txBox="1">
            <a:spLocks noGrp="1"/>
          </p:cNvSpPr>
          <p:nvPr>
            <p:ph type="subTitle" idx="3"/>
          </p:nvPr>
        </p:nvSpPr>
        <p:spPr>
          <a:xfrm>
            <a:off x="861700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21" name="Google Shape;1321;p33"/>
          <p:cNvSpPr txBox="1">
            <a:spLocks noGrp="1"/>
          </p:cNvSpPr>
          <p:nvPr>
            <p:ph type="subTitle" idx="4"/>
          </p:nvPr>
        </p:nvSpPr>
        <p:spPr>
          <a:xfrm>
            <a:off x="861675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2" name="Google Shape;1322;p33"/>
          <p:cNvSpPr txBox="1">
            <a:spLocks noGrp="1"/>
          </p:cNvSpPr>
          <p:nvPr>
            <p:ph type="subTitle" idx="5"/>
          </p:nvPr>
        </p:nvSpPr>
        <p:spPr>
          <a:xfrm>
            <a:off x="6163975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23" name="Google Shape;1323;p33"/>
          <p:cNvSpPr txBox="1">
            <a:spLocks noGrp="1"/>
          </p:cNvSpPr>
          <p:nvPr>
            <p:ph type="subTitle" idx="6"/>
          </p:nvPr>
        </p:nvSpPr>
        <p:spPr>
          <a:xfrm>
            <a:off x="6163950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4" name="Google Shape;1324;p33"/>
          <p:cNvSpPr txBox="1">
            <a:spLocks noGrp="1"/>
          </p:cNvSpPr>
          <p:nvPr>
            <p:ph type="subTitle" idx="7"/>
          </p:nvPr>
        </p:nvSpPr>
        <p:spPr>
          <a:xfrm>
            <a:off x="6149525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25" name="Google Shape;1325;p33"/>
          <p:cNvSpPr txBox="1">
            <a:spLocks noGrp="1"/>
          </p:cNvSpPr>
          <p:nvPr>
            <p:ph type="subTitle" idx="8"/>
          </p:nvPr>
        </p:nvSpPr>
        <p:spPr>
          <a:xfrm>
            <a:off x="6149500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6" name="Google Shape;1326;p33"/>
          <p:cNvSpPr txBox="1">
            <a:spLocks noGrp="1"/>
          </p:cNvSpPr>
          <p:nvPr>
            <p:ph type="subTitle" idx="9"/>
          </p:nvPr>
        </p:nvSpPr>
        <p:spPr>
          <a:xfrm>
            <a:off x="3506450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27" name="Google Shape;1327;p33"/>
          <p:cNvSpPr txBox="1">
            <a:spLocks noGrp="1"/>
          </p:cNvSpPr>
          <p:nvPr>
            <p:ph type="subTitle" idx="13"/>
          </p:nvPr>
        </p:nvSpPr>
        <p:spPr>
          <a:xfrm>
            <a:off x="3506425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8" name="Google Shape;1328;p33"/>
          <p:cNvSpPr txBox="1">
            <a:spLocks noGrp="1"/>
          </p:cNvSpPr>
          <p:nvPr>
            <p:ph type="subTitle" idx="14"/>
          </p:nvPr>
        </p:nvSpPr>
        <p:spPr>
          <a:xfrm>
            <a:off x="3492000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329" name="Google Shape;1329;p33"/>
          <p:cNvSpPr txBox="1">
            <a:spLocks noGrp="1"/>
          </p:cNvSpPr>
          <p:nvPr>
            <p:ph type="subTitle" idx="15"/>
          </p:nvPr>
        </p:nvSpPr>
        <p:spPr>
          <a:xfrm>
            <a:off x="3491975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30" name="Google Shape;1330;p33"/>
          <p:cNvGrpSpPr/>
          <p:nvPr/>
        </p:nvGrpSpPr>
        <p:grpSpPr>
          <a:xfrm rot="10800000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331" name="Google Shape;1331;p33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2" name="Google Shape;1332;p33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3" name="Google Shape;1333;p33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4" name="Google Shape;1334;p33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35" name="Google Shape;1335;p33"/>
          <p:cNvGrpSpPr/>
          <p:nvPr/>
        </p:nvGrpSpPr>
        <p:grpSpPr>
          <a:xfrm rot="5400000">
            <a:off x="6798613" y="-494761"/>
            <a:ext cx="2694018" cy="2314765"/>
            <a:chOff x="6661153" y="-78200"/>
            <a:chExt cx="2694018" cy="2314764"/>
          </a:xfrm>
        </p:grpSpPr>
        <p:sp>
          <p:nvSpPr>
            <p:cNvPr id="1336" name="Google Shape;1336;p33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3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3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3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3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3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3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3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3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3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3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3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3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3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3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3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3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3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33"/>
          <p:cNvGrpSpPr/>
          <p:nvPr/>
        </p:nvGrpSpPr>
        <p:grpSpPr>
          <a:xfrm rot="5400000">
            <a:off x="8871542" y="747913"/>
            <a:ext cx="105228" cy="986872"/>
            <a:chOff x="8317850" y="751887"/>
            <a:chExt cx="105228" cy="986872"/>
          </a:xfrm>
        </p:grpSpPr>
        <p:sp>
          <p:nvSpPr>
            <p:cNvPr id="1355" name="Google Shape;1355;p33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3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3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24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2" name="Google Shape;122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H="1">
            <a:off x="713225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4"/>
          <p:cNvGrpSpPr/>
          <p:nvPr/>
        </p:nvGrpSpPr>
        <p:grpSpPr>
          <a:xfrm rot="5400000">
            <a:off x="6819013" y="-508298"/>
            <a:ext cx="2694018" cy="2314765"/>
            <a:chOff x="6661153" y="-78200"/>
            <a:chExt cx="2694018" cy="2314764"/>
          </a:xfrm>
        </p:grpSpPr>
        <p:sp>
          <p:nvSpPr>
            <p:cNvPr id="124" name="Google Shape;124;p4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34"/>
          <p:cNvSpPr txBox="1">
            <a:spLocks noGrp="1"/>
          </p:cNvSpPr>
          <p:nvPr>
            <p:ph type="title"/>
          </p:nvPr>
        </p:nvSpPr>
        <p:spPr>
          <a:xfrm>
            <a:off x="4000800" y="802675"/>
            <a:ext cx="3885600" cy="102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60" name="Google Shape;1360;p34"/>
          <p:cNvSpPr txBox="1">
            <a:spLocks noGrp="1"/>
          </p:cNvSpPr>
          <p:nvPr>
            <p:ph type="subTitle" idx="1"/>
          </p:nvPr>
        </p:nvSpPr>
        <p:spPr>
          <a:xfrm>
            <a:off x="4000800" y="1833175"/>
            <a:ext cx="38856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361" name="Google Shape;1361;p34"/>
          <p:cNvSpPr txBox="1">
            <a:spLocks noGrp="1"/>
          </p:cNvSpPr>
          <p:nvPr>
            <p:ph type="subTitle" idx="2"/>
          </p:nvPr>
        </p:nvSpPr>
        <p:spPr>
          <a:xfrm>
            <a:off x="4000800" y="4301550"/>
            <a:ext cx="3885600" cy="2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362" name="Google Shape;1362;p34"/>
          <p:cNvSpPr txBox="1"/>
          <p:nvPr/>
        </p:nvSpPr>
        <p:spPr>
          <a:xfrm>
            <a:off x="4000800" y="3588700"/>
            <a:ext cx="3885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25" tIns="129525" rIns="129525" bIns="1295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363" name="Google Shape;1363;p34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 rot="10800000" flipH="1">
            <a:off x="-204500" y="-3980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4" name="Google Shape;1364;p34"/>
          <p:cNvGrpSpPr/>
          <p:nvPr/>
        </p:nvGrpSpPr>
        <p:grpSpPr>
          <a:xfrm flipH="1">
            <a:off x="-355633" y="42704"/>
            <a:ext cx="4497070" cy="5216035"/>
            <a:chOff x="5082600" y="539500"/>
            <a:chExt cx="3437076" cy="3986575"/>
          </a:xfrm>
        </p:grpSpPr>
        <p:grpSp>
          <p:nvGrpSpPr>
            <p:cNvPr id="1365" name="Google Shape;1365;p34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366" name="Google Shape;1366;p34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367" name="Google Shape;1367;p34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" name="Google Shape;1368;p34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" name="Google Shape;1369;p34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" name="Google Shape;1370;p34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1" name="Google Shape;1371;p34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34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34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34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34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34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34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34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9" name="Google Shape;1379;p34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0" name="Google Shape;1380;p34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34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34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34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34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34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34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34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8" name="Google Shape;1388;p34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34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0" name="Google Shape;1390;p34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1" name="Google Shape;1391;p34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" name="Google Shape;1392;p34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" name="Google Shape;1393;p34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34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4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4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4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4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34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34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34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4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4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4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4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4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4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410" name="Google Shape;1410;p3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4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13" name="Google Shape;1413;p34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35"/>
          <p:cNvGrpSpPr/>
          <p:nvPr/>
        </p:nvGrpSpPr>
        <p:grpSpPr>
          <a:xfrm rot="-5400000">
            <a:off x="6286467" y="917654"/>
            <a:ext cx="4497070" cy="2884760"/>
            <a:chOff x="5880542" y="-2979471"/>
            <a:chExt cx="4497070" cy="2884760"/>
          </a:xfrm>
        </p:grpSpPr>
        <p:sp>
          <p:nvSpPr>
            <p:cNvPr id="1416" name="Google Shape;1416;p35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5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5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5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5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5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5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5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5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5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5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5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5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5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5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5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5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5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5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5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5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5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5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5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1" name="Google Shape;1441;p36"/>
          <p:cNvGrpSpPr/>
          <p:nvPr/>
        </p:nvGrpSpPr>
        <p:grpSpPr>
          <a:xfrm rot="10800000" flipH="1">
            <a:off x="2323467" y="-1622346"/>
            <a:ext cx="4497070" cy="2884760"/>
            <a:chOff x="5880542" y="-2979471"/>
            <a:chExt cx="4497070" cy="2884760"/>
          </a:xfrm>
        </p:grpSpPr>
        <p:sp>
          <p:nvSpPr>
            <p:cNvPr id="1442" name="Google Shape;1442;p36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6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6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6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6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6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6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6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6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6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6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6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6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6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6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6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6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6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6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6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6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6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6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6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713225" y="224728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2"/>
          </p:nvPr>
        </p:nvSpPr>
        <p:spPr>
          <a:xfrm>
            <a:off x="713225" y="265576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3"/>
          </p:nvPr>
        </p:nvSpPr>
        <p:spPr>
          <a:xfrm>
            <a:off x="6292075" y="224728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4"/>
          </p:nvPr>
        </p:nvSpPr>
        <p:spPr>
          <a:xfrm>
            <a:off x="6292075" y="265576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8" name="Google Shape;148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H="1">
            <a:off x="713225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5"/>
          <p:cNvGrpSpPr/>
          <p:nvPr/>
        </p:nvGrpSpPr>
        <p:grpSpPr>
          <a:xfrm>
            <a:off x="7135372" y="-578582"/>
            <a:ext cx="3016501" cy="2314764"/>
            <a:chOff x="6661153" y="-78200"/>
            <a:chExt cx="3016501" cy="2314764"/>
          </a:xfrm>
        </p:grpSpPr>
        <p:sp>
          <p:nvSpPr>
            <p:cNvPr id="150" name="Google Shape;150;p5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flipH="1">
              <a:off x="8358260" y="-78192"/>
              <a:ext cx="1234966" cy="738265"/>
            </a:xfrm>
            <a:custGeom>
              <a:avLst/>
              <a:gdLst/>
              <a:ahLst/>
              <a:cxnLst/>
              <a:rect l="l" t="t" r="r" b="b"/>
              <a:pathLst>
                <a:path w="37755" h="22570" extrusionOk="0">
                  <a:moveTo>
                    <a:pt x="37010" y="1"/>
                  </a:moveTo>
                  <a:lnTo>
                    <a:pt x="37010" y="21825"/>
                  </a:lnTo>
                  <a:lnTo>
                    <a:pt x="1" y="21825"/>
                  </a:lnTo>
                  <a:lnTo>
                    <a:pt x="1" y="22570"/>
                  </a:lnTo>
                  <a:lnTo>
                    <a:pt x="37754" y="22570"/>
                  </a:lnTo>
                  <a:lnTo>
                    <a:pt x="37754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flipH="1">
              <a:off x="9572426" y="61133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6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73" name="Google Shape;173;p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6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7" name="Google Shape;177;p6"/>
          <p:cNvGrpSpPr/>
          <p:nvPr/>
        </p:nvGrpSpPr>
        <p:grpSpPr>
          <a:xfrm rot="5400000">
            <a:off x="6819013" y="-508298"/>
            <a:ext cx="2694018" cy="2314765"/>
            <a:chOff x="6661153" y="-78200"/>
            <a:chExt cx="2694018" cy="2314764"/>
          </a:xfrm>
        </p:grpSpPr>
        <p:sp>
          <p:nvSpPr>
            <p:cNvPr id="178" name="Google Shape;178;p6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 txBox="1">
            <a:spLocks noGrp="1"/>
          </p:cNvSpPr>
          <p:nvPr>
            <p:ph type="title"/>
          </p:nvPr>
        </p:nvSpPr>
        <p:spPr>
          <a:xfrm>
            <a:off x="4316675" y="1578513"/>
            <a:ext cx="376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7"/>
          <p:cNvSpPr txBox="1">
            <a:spLocks noGrp="1"/>
          </p:cNvSpPr>
          <p:nvPr>
            <p:ph type="body" idx="1"/>
          </p:nvPr>
        </p:nvSpPr>
        <p:spPr>
          <a:xfrm>
            <a:off x="4328225" y="2248888"/>
            <a:ext cx="3742800" cy="1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99" name="Google Shape;199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-4378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7"/>
          <p:cNvGrpSpPr/>
          <p:nvPr/>
        </p:nvGrpSpPr>
        <p:grpSpPr>
          <a:xfrm flipH="1">
            <a:off x="-1138230" y="-120961"/>
            <a:ext cx="4893120" cy="5660585"/>
            <a:chOff x="5086871" y="539500"/>
            <a:chExt cx="3432805" cy="3971225"/>
          </a:xfrm>
        </p:grpSpPr>
        <p:grpSp>
          <p:nvGrpSpPr>
            <p:cNvPr id="201" name="Google Shape;201;p7"/>
            <p:cNvGrpSpPr/>
            <p:nvPr/>
          </p:nvGrpSpPr>
          <p:grpSpPr>
            <a:xfrm>
              <a:off x="5086871" y="539500"/>
              <a:ext cx="3432805" cy="3971225"/>
              <a:chOff x="2226996" y="1095600"/>
              <a:chExt cx="3432805" cy="3971225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3716571" y="2165974"/>
                <a:ext cx="1867907" cy="782350"/>
              </a:xfrm>
              <a:custGeom>
                <a:avLst/>
                <a:gdLst/>
                <a:ahLst/>
                <a:cxnLst/>
                <a:rect l="l" t="t" r="r" b="b"/>
                <a:pathLst>
                  <a:path w="59668" h="31294" extrusionOk="0">
                    <a:moveTo>
                      <a:pt x="39212" y="31293"/>
                    </a:moveTo>
                    <a:lnTo>
                      <a:pt x="0" y="31293"/>
                    </a:lnTo>
                    <a:lnTo>
                      <a:pt x="0" y="30549"/>
                    </a:lnTo>
                    <a:lnTo>
                      <a:pt x="38468" y="30549"/>
                    </a:lnTo>
                    <a:lnTo>
                      <a:pt x="38468" y="1"/>
                    </a:lnTo>
                    <a:lnTo>
                      <a:pt x="59667" y="1"/>
                    </a:lnTo>
                    <a:lnTo>
                      <a:pt x="59667" y="745"/>
                    </a:lnTo>
                    <a:lnTo>
                      <a:pt x="39212" y="745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5573740" y="2144262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579" y="2472"/>
                    </a:moveTo>
                    <a:cubicBezTo>
                      <a:pt x="3186" y="2472"/>
                      <a:pt x="3186" y="1"/>
                      <a:pt x="1579" y="1"/>
                    </a:cubicBezTo>
                    <a:lnTo>
                      <a:pt x="1579" y="1"/>
                    </a:lnTo>
                    <a:cubicBezTo>
                      <a:pt x="1" y="1"/>
                      <a:pt x="1" y="2472"/>
                      <a:pt x="157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4202260" y="3173095"/>
                <a:ext cx="1390483" cy="18627"/>
              </a:xfrm>
              <a:custGeom>
                <a:avLst/>
                <a:gdLst/>
                <a:ahLst/>
                <a:cxnLst/>
                <a:rect l="l" t="t" r="r" b="b"/>
                <a:pathLst>
                  <a:path w="41476" h="745" extrusionOk="0">
                    <a:moveTo>
                      <a:pt x="1" y="745"/>
                    </a:moveTo>
                    <a:lnTo>
                      <a:pt x="41476" y="745"/>
                    </a:lnTo>
                    <a:lnTo>
                      <a:pt x="41476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2566174" y="1566774"/>
                <a:ext cx="1302704" cy="1247575"/>
              </a:xfrm>
              <a:custGeom>
                <a:avLst/>
                <a:gdLst/>
                <a:ahLst/>
                <a:cxnLst/>
                <a:rect l="l" t="t" r="r" b="b"/>
                <a:pathLst>
                  <a:path w="53177" h="49903" extrusionOk="0">
                    <a:moveTo>
                      <a:pt x="1" y="1"/>
                    </a:moveTo>
                    <a:lnTo>
                      <a:pt x="1" y="745"/>
                    </a:lnTo>
                    <a:lnTo>
                      <a:pt x="29388" y="745"/>
                    </a:lnTo>
                    <a:lnTo>
                      <a:pt x="29388" y="49902"/>
                    </a:lnTo>
                    <a:lnTo>
                      <a:pt x="53177" y="49902"/>
                    </a:lnTo>
                    <a:lnTo>
                      <a:pt x="53177" y="49158"/>
                    </a:lnTo>
                    <a:lnTo>
                      <a:pt x="30132" y="49158"/>
                    </a:lnTo>
                    <a:lnTo>
                      <a:pt x="30132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4065297" y="3051655"/>
                <a:ext cx="18627" cy="1829718"/>
              </a:xfrm>
              <a:custGeom>
                <a:avLst/>
                <a:gdLst/>
                <a:ahLst/>
                <a:cxnLst/>
                <a:rect l="l" t="t" r="r" b="b"/>
                <a:pathLst>
                  <a:path w="745" h="54696" extrusionOk="0">
                    <a:moveTo>
                      <a:pt x="0" y="54696"/>
                    </a:moveTo>
                    <a:lnTo>
                      <a:pt x="745" y="54696"/>
                    </a:lnTo>
                    <a:lnTo>
                      <a:pt x="745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3898572" y="3263772"/>
                <a:ext cx="18627" cy="1803053"/>
              </a:xfrm>
              <a:custGeom>
                <a:avLst/>
                <a:gdLst/>
                <a:ahLst/>
                <a:cxnLst/>
                <a:rect l="l" t="t" r="r" b="b"/>
                <a:pathLst>
                  <a:path w="745" h="62110" extrusionOk="0">
                    <a:moveTo>
                      <a:pt x="0" y="62109"/>
                    </a:moveTo>
                    <a:lnTo>
                      <a:pt x="744" y="62109"/>
                    </a:lnTo>
                    <a:lnTo>
                      <a:pt x="744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4202250" y="3313025"/>
                <a:ext cx="1217800" cy="1383025"/>
              </a:xfrm>
              <a:custGeom>
                <a:avLst/>
                <a:gdLst/>
                <a:ahLst/>
                <a:cxnLst/>
                <a:rect l="l" t="t" r="r" b="b"/>
                <a:pathLst>
                  <a:path w="48712" h="55321" extrusionOk="0">
                    <a:moveTo>
                      <a:pt x="1" y="1"/>
                    </a:moveTo>
                    <a:lnTo>
                      <a:pt x="1" y="37457"/>
                    </a:lnTo>
                    <a:lnTo>
                      <a:pt x="47967" y="37457"/>
                    </a:lnTo>
                    <a:lnTo>
                      <a:pt x="47967" y="55321"/>
                    </a:lnTo>
                    <a:lnTo>
                      <a:pt x="48711" y="55321"/>
                    </a:lnTo>
                    <a:lnTo>
                      <a:pt x="48711" y="36712"/>
                    </a:lnTo>
                    <a:lnTo>
                      <a:pt x="745" y="36712"/>
                    </a:lnTo>
                    <a:lnTo>
                      <a:pt x="74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2822225" y="3313025"/>
                <a:ext cx="943875" cy="564250"/>
              </a:xfrm>
              <a:custGeom>
                <a:avLst/>
                <a:gdLst/>
                <a:ahLst/>
                <a:cxnLst/>
                <a:rect l="l" t="t" r="r" b="b"/>
                <a:pathLst>
                  <a:path w="37755" h="22570" extrusionOk="0">
                    <a:moveTo>
                      <a:pt x="37010" y="1"/>
                    </a:moveTo>
                    <a:lnTo>
                      <a:pt x="37010" y="21825"/>
                    </a:lnTo>
                    <a:lnTo>
                      <a:pt x="1" y="21825"/>
                    </a:lnTo>
                    <a:lnTo>
                      <a:pt x="1" y="22570"/>
                    </a:lnTo>
                    <a:lnTo>
                      <a:pt x="37754" y="22570"/>
                    </a:lnTo>
                    <a:lnTo>
                      <a:pt x="37754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3932800" y="1126125"/>
                <a:ext cx="282875" cy="1506600"/>
              </a:xfrm>
              <a:custGeom>
                <a:avLst/>
                <a:gdLst/>
                <a:ahLst/>
                <a:cxnLst/>
                <a:rect l="l" t="t" r="r" b="b"/>
                <a:pathLst>
                  <a:path w="11315" h="60264" extrusionOk="0">
                    <a:moveTo>
                      <a:pt x="1" y="0"/>
                    </a:moveTo>
                    <a:lnTo>
                      <a:pt x="1" y="60263"/>
                    </a:lnTo>
                    <a:lnTo>
                      <a:pt x="11315" y="60263"/>
                    </a:lnTo>
                    <a:lnTo>
                      <a:pt x="11315" y="16734"/>
                    </a:lnTo>
                    <a:lnTo>
                      <a:pt x="10570" y="16734"/>
                    </a:lnTo>
                    <a:lnTo>
                      <a:pt x="10570" y="59519"/>
                    </a:lnTo>
                    <a:lnTo>
                      <a:pt x="745" y="59519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3747450" y="4004525"/>
                <a:ext cx="18650" cy="64092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5637" extrusionOk="0">
                    <a:moveTo>
                      <a:pt x="1" y="25636"/>
                    </a:moveTo>
                    <a:lnTo>
                      <a:pt x="745" y="25636"/>
                    </a:lnTo>
                    <a:lnTo>
                      <a:pt x="745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4359325" y="3514000"/>
                <a:ext cx="646100" cy="305225"/>
              </a:xfrm>
              <a:custGeom>
                <a:avLst/>
                <a:gdLst/>
                <a:ahLst/>
                <a:cxnLst/>
                <a:rect l="l" t="t" r="r" b="b"/>
                <a:pathLst>
                  <a:path w="25844" h="12209" extrusionOk="0">
                    <a:moveTo>
                      <a:pt x="0" y="1"/>
                    </a:moveTo>
                    <a:lnTo>
                      <a:pt x="0" y="12208"/>
                    </a:lnTo>
                    <a:lnTo>
                      <a:pt x="25844" y="12208"/>
                    </a:lnTo>
                    <a:lnTo>
                      <a:pt x="25844" y="11464"/>
                    </a:lnTo>
                    <a:lnTo>
                      <a:pt x="745" y="11464"/>
                    </a:lnTo>
                    <a:lnTo>
                      <a:pt x="74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2265150" y="2795700"/>
                <a:ext cx="1434044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78902" h="8249" extrusionOk="0">
                    <a:moveTo>
                      <a:pt x="1" y="1"/>
                    </a:moveTo>
                    <a:lnTo>
                      <a:pt x="1" y="745"/>
                    </a:lnTo>
                    <a:lnTo>
                      <a:pt x="43471" y="745"/>
                    </a:lnTo>
                    <a:lnTo>
                      <a:pt x="43471" y="8248"/>
                    </a:lnTo>
                    <a:lnTo>
                      <a:pt x="78902" y="8248"/>
                    </a:lnTo>
                    <a:lnTo>
                      <a:pt x="78902" y="7504"/>
                    </a:lnTo>
                    <a:lnTo>
                      <a:pt x="44215" y="7504"/>
                    </a:lnTo>
                    <a:lnTo>
                      <a:pt x="4421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4164300" y="1513925"/>
                <a:ext cx="804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3903775" y="1095600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1" y="1"/>
                      <a:pt x="1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526725" y="1542225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1" y="0"/>
                      <a:pt x="1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2226996" y="2771836"/>
                <a:ext cx="804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502" extrusionOk="0">
                    <a:moveTo>
                      <a:pt x="1609" y="2502"/>
                    </a:moveTo>
                    <a:cubicBezTo>
                      <a:pt x="3217" y="2502"/>
                      <a:pt x="3217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502"/>
                      <a:pt x="1609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2757698" y="3840025"/>
                <a:ext cx="804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3716561" y="4639906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2"/>
                    </a:moveTo>
                    <a:cubicBezTo>
                      <a:pt x="3217" y="2472"/>
                      <a:pt x="3217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3716579" y="3947448"/>
                <a:ext cx="8040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4034025" y="4848625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2"/>
                    </a:moveTo>
                    <a:cubicBezTo>
                      <a:pt x="3217" y="2472"/>
                      <a:pt x="3217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5371216" y="4691404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9" y="2472"/>
                    </a:moveTo>
                    <a:cubicBezTo>
                      <a:pt x="3187" y="2472"/>
                      <a:pt x="3187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4982761" y="3778219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5580126" y="3151513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8" y="2472"/>
                    </a:moveTo>
                    <a:cubicBezTo>
                      <a:pt x="3186" y="247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566175" y="3254975"/>
                <a:ext cx="11917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47669" h="745" extrusionOk="0">
                    <a:moveTo>
                      <a:pt x="1" y="745"/>
                    </a:moveTo>
                    <a:lnTo>
                      <a:pt x="47669" y="745"/>
                    </a:lnTo>
                    <a:lnTo>
                      <a:pt x="47669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4648125" y="3542300"/>
                <a:ext cx="3573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4292" h="745" extrusionOk="0">
                    <a:moveTo>
                      <a:pt x="1" y="745"/>
                    </a:moveTo>
                    <a:lnTo>
                      <a:pt x="14292" y="745"/>
                    </a:lnTo>
                    <a:lnTo>
                      <a:pt x="1429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4523081" y="1163343"/>
                <a:ext cx="223325" cy="1632344"/>
              </a:xfrm>
              <a:custGeom>
                <a:avLst/>
                <a:gdLst/>
                <a:ahLst/>
                <a:cxnLst/>
                <a:rect l="l" t="t" r="r" b="b"/>
                <a:pathLst>
                  <a:path w="8933" h="68868" extrusionOk="0">
                    <a:moveTo>
                      <a:pt x="8188" y="0"/>
                    </a:moveTo>
                    <a:lnTo>
                      <a:pt x="8188" y="25159"/>
                    </a:lnTo>
                    <a:lnTo>
                      <a:pt x="0" y="25159"/>
                    </a:lnTo>
                    <a:lnTo>
                      <a:pt x="0" y="68868"/>
                    </a:lnTo>
                    <a:lnTo>
                      <a:pt x="745" y="68868"/>
                    </a:lnTo>
                    <a:lnTo>
                      <a:pt x="745" y="25904"/>
                    </a:lnTo>
                    <a:lnTo>
                      <a:pt x="8933" y="25904"/>
                    </a:lnTo>
                    <a:lnTo>
                      <a:pt x="8933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3066375" y="3542300"/>
                <a:ext cx="27917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1167" h="745" extrusionOk="0">
                    <a:moveTo>
                      <a:pt x="1" y="745"/>
                    </a:moveTo>
                    <a:lnTo>
                      <a:pt x="11166" y="745"/>
                    </a:lnTo>
                    <a:lnTo>
                      <a:pt x="11166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3583700" y="1575725"/>
                <a:ext cx="18650" cy="61485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4594" extrusionOk="0">
                    <a:moveTo>
                      <a:pt x="1" y="24593"/>
                    </a:moveTo>
                    <a:lnTo>
                      <a:pt x="745" y="24593"/>
                    </a:lnTo>
                    <a:lnTo>
                      <a:pt x="745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655200" y="2276150"/>
                <a:ext cx="9126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36504" h="745" extrusionOk="0">
                    <a:moveTo>
                      <a:pt x="1" y="745"/>
                    </a:moveTo>
                    <a:lnTo>
                      <a:pt x="36504" y="745"/>
                    </a:lnTo>
                    <a:lnTo>
                      <a:pt x="3650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5064950" y="1507225"/>
                <a:ext cx="18650" cy="37592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037" extrusionOk="0">
                    <a:moveTo>
                      <a:pt x="1" y="15037"/>
                    </a:moveTo>
                    <a:lnTo>
                      <a:pt x="745" y="15037"/>
                    </a:lnTo>
                    <a:lnTo>
                      <a:pt x="745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4695025" y="1132825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8" y="2472"/>
                    </a:moveTo>
                    <a:cubicBezTo>
                      <a:pt x="3186" y="2472"/>
                      <a:pt x="318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5034064" y="1879391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1"/>
                    </a:moveTo>
                    <a:cubicBezTo>
                      <a:pt x="3216" y="2471"/>
                      <a:pt x="3216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1"/>
                      <a:pt x="1609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5034072" y="1452088"/>
                <a:ext cx="80425" cy="6182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3" extrusionOk="0">
                    <a:moveTo>
                      <a:pt x="1609" y="2472"/>
                    </a:moveTo>
                    <a:cubicBezTo>
                      <a:pt x="3216" y="2472"/>
                      <a:pt x="3216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4982761" y="3520713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4614625" y="3520700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579" y="2502"/>
                    </a:moveTo>
                    <a:cubicBezTo>
                      <a:pt x="3186" y="2502"/>
                      <a:pt x="3186" y="1"/>
                      <a:pt x="1579" y="1"/>
                    </a:cubicBezTo>
                    <a:lnTo>
                      <a:pt x="1579" y="1"/>
                    </a:lnTo>
                    <a:cubicBezTo>
                      <a:pt x="1" y="1"/>
                      <a:pt x="1" y="2502"/>
                      <a:pt x="1579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3330849" y="3520342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3004169" y="3526648"/>
                <a:ext cx="804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2530450" y="3238600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579" y="2472"/>
                    </a:moveTo>
                    <a:cubicBezTo>
                      <a:pt x="3186" y="2472"/>
                      <a:pt x="3186" y="0"/>
                      <a:pt x="1579" y="0"/>
                    </a:cubicBezTo>
                    <a:lnTo>
                      <a:pt x="1579" y="0"/>
                    </a:lnTo>
                    <a:cubicBezTo>
                      <a:pt x="1" y="0"/>
                      <a:pt x="1" y="2472"/>
                      <a:pt x="157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3552074" y="2254195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608" y="2502"/>
                    </a:moveTo>
                    <a:cubicBezTo>
                      <a:pt x="3186" y="250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2617250" y="2255300"/>
                <a:ext cx="7965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3555425" y="1542225"/>
                <a:ext cx="8040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3551700" y="2185498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30" y="0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7"/>
            <p:cNvGrpSpPr/>
            <p:nvPr/>
          </p:nvGrpSpPr>
          <p:grpSpPr>
            <a:xfrm>
              <a:off x="5410000" y="3637511"/>
              <a:ext cx="1017675" cy="63064"/>
              <a:chOff x="2617250" y="2254786"/>
              <a:chExt cx="1017675" cy="63064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2655200" y="2276150"/>
                <a:ext cx="9126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36504" h="745" extrusionOk="0">
                    <a:moveTo>
                      <a:pt x="1" y="745"/>
                    </a:moveTo>
                    <a:lnTo>
                      <a:pt x="36504" y="745"/>
                    </a:lnTo>
                    <a:lnTo>
                      <a:pt x="3650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555250" y="2254786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608" y="2502"/>
                    </a:moveTo>
                    <a:cubicBezTo>
                      <a:pt x="3186" y="250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2617250" y="2255300"/>
                <a:ext cx="7965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144900" cy="4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>
            <a:spLocks noGrp="1"/>
          </p:cNvSpPr>
          <p:nvPr>
            <p:ph type="title"/>
          </p:nvPr>
        </p:nvSpPr>
        <p:spPr>
          <a:xfrm>
            <a:off x="713225" y="1434500"/>
            <a:ext cx="40452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2" name="Google Shape;252;p9"/>
          <p:cNvSpPr txBox="1">
            <a:spLocks noGrp="1"/>
          </p:cNvSpPr>
          <p:nvPr>
            <p:ph type="subTitle" idx="1"/>
          </p:nvPr>
        </p:nvSpPr>
        <p:spPr>
          <a:xfrm>
            <a:off x="713225" y="2473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253" name="Google Shape;253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1065300" y="-423575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9"/>
          <p:cNvGrpSpPr/>
          <p:nvPr/>
        </p:nvGrpSpPr>
        <p:grpSpPr>
          <a:xfrm flipH="1">
            <a:off x="4894282" y="-423571"/>
            <a:ext cx="5164894" cy="5990626"/>
            <a:chOff x="5082600" y="539500"/>
            <a:chExt cx="3437076" cy="3986575"/>
          </a:xfrm>
        </p:grpSpPr>
        <p:grpSp>
          <p:nvGrpSpPr>
            <p:cNvPr id="255" name="Google Shape;255;p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256" name="Google Shape;256;p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257" name="Google Shape;257;p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" name="Google Shape;299;p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300" name="Google Shape;300;p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3" name="Google Shape;303;p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0"/>
          <p:cNvSpPr/>
          <p:nvPr/>
        </p:nvSpPr>
        <p:spPr>
          <a:xfrm>
            <a:off x="-2546875" y="-2370225"/>
            <a:ext cx="6246300" cy="6246300"/>
          </a:xfrm>
          <a:prstGeom prst="ellipse">
            <a:avLst/>
          </a:prstGeom>
          <a:gradFill>
            <a:gsLst>
              <a:gs pos="0">
                <a:srgbClr val="184493"/>
              </a:gs>
              <a:gs pos="100000">
                <a:srgbClr val="001C4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0"/>
          <p:cNvSpPr txBox="1">
            <a:spLocks noGrp="1"/>
          </p:cNvSpPr>
          <p:nvPr>
            <p:ph type="body" idx="1"/>
          </p:nvPr>
        </p:nvSpPr>
        <p:spPr>
          <a:xfrm>
            <a:off x="713225" y="539500"/>
            <a:ext cx="2701500" cy="15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latin typeface="Russo One"/>
                <a:ea typeface="Russo One"/>
                <a:cs typeface="Russo One"/>
                <a:sym typeface="Russo One"/>
              </a:defRPr>
            </a:lvl1pPr>
          </a:lstStyle>
          <a:p>
            <a:endParaRPr/>
          </a:p>
        </p:txBody>
      </p:sp>
      <p:grpSp>
        <p:nvGrpSpPr>
          <p:cNvPr id="307" name="Google Shape;307;p10"/>
          <p:cNvGrpSpPr/>
          <p:nvPr/>
        </p:nvGrpSpPr>
        <p:grpSpPr>
          <a:xfrm flipH="1">
            <a:off x="-207475" y="-806262"/>
            <a:ext cx="9144823" cy="6841363"/>
            <a:chOff x="-193250" y="-516225"/>
            <a:chExt cx="9144823" cy="6841363"/>
          </a:xfrm>
        </p:grpSpPr>
        <p:pic>
          <p:nvPicPr>
            <p:cNvPr id="308" name="Google Shape;308;p10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9" name="Google Shape;309;p10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10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1" name="Google Shape;311;p10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5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8" name="Google Shape;1468;p3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hyperlink" Target="https://docs.google.com/spreadsheets/d/1o-hDQ_FP25UWjYZ9ZSPokTxz3MKqu2iOGBbMYpicACs/copy#gid=0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docs.google.com/spreadsheets/d/1o-hDQ_FP25UWjYZ9ZSPokTxz3MKqu2iOGBbMYpicACs/copy#gid=723221021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freepik.com/free-photo/golden-bitcoins-stacked-white-background_3074799.htm#&amp;position=4&amp;from_view=user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erson-putting-bitcoin-piggy-bank_11621164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top-view-piggy-bank-with-person-holding-bitcoin_116210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men-exchanging-bitcoin-with-copy-space_11621168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golden-bitcoins-slot-white-piggybank-wooden-table_3063699.htm/?utm_source=slidesgo_template&amp;utm_medium=referral-link&amp;utm_campaign=sg_resources&amp;utm_content=freepik" TargetMode="External"/><Relationship Id="rId9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slide" Target="slide3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40"/>
          <p:cNvSpPr/>
          <p:nvPr/>
        </p:nvSpPr>
        <p:spPr>
          <a:xfrm>
            <a:off x="749750" y="3676200"/>
            <a:ext cx="38223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40"/>
          <p:cNvSpPr txBox="1">
            <a:spLocks noGrp="1"/>
          </p:cNvSpPr>
          <p:nvPr>
            <p:ph type="subTitle" idx="1"/>
          </p:nvPr>
        </p:nvSpPr>
        <p:spPr>
          <a:xfrm>
            <a:off x="919050" y="3713700"/>
            <a:ext cx="3466500" cy="4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Aqui começa nossa apresentação</a:t>
            </a:r>
            <a:endParaRPr dirty="0"/>
          </a:p>
        </p:txBody>
      </p:sp>
      <p:sp>
        <p:nvSpPr>
          <p:cNvPr id="1478" name="Google Shape;1478;p40"/>
          <p:cNvSpPr txBox="1">
            <a:spLocks noGrp="1"/>
          </p:cNvSpPr>
          <p:nvPr>
            <p:ph type="ctrTitle"/>
          </p:nvPr>
        </p:nvSpPr>
        <p:spPr>
          <a:xfrm>
            <a:off x="713225" y="1058875"/>
            <a:ext cx="4053300" cy="23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 smtClean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Crypto Moedas</a:t>
            </a:r>
            <a:r>
              <a:rPr lang="en" sz="4200" dirty="0" smtClean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 </a:t>
            </a:r>
            <a:endParaRPr sz="4400" dirty="0">
              <a:solidFill>
                <a:srgbClr val="4581EB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pic>
        <p:nvPicPr>
          <p:cNvPr id="1479" name="Google Shape;1479;p4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>
            <a:off x="5513600" y="901798"/>
            <a:ext cx="2591575" cy="333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0" name="Google Shape;1480;p40"/>
          <p:cNvCxnSpPr/>
          <p:nvPr/>
        </p:nvCxnSpPr>
        <p:spPr>
          <a:xfrm>
            <a:off x="2211250" y="3431750"/>
            <a:ext cx="164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5062"/>
            <a:ext cx="4571670" cy="50584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0835" y="85062"/>
            <a:ext cx="4045200" cy="1514530"/>
          </a:xfrm>
        </p:spPr>
        <p:txBody>
          <a:bodyPr/>
          <a:lstStyle/>
          <a:p>
            <a:r>
              <a:rPr lang="pt-BR" dirty="0" err="1" smtClean="0"/>
              <a:t>Grafico</a:t>
            </a:r>
            <a:r>
              <a:rPr lang="pt-BR" dirty="0"/>
              <a:t> </a:t>
            </a:r>
            <a:r>
              <a:rPr lang="pt-BR" dirty="0" err="1"/>
              <a:t>burndown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764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5062"/>
            <a:ext cx="4571670" cy="50584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1598" y="142802"/>
            <a:ext cx="4045200" cy="1059842"/>
          </a:xfrm>
        </p:spPr>
        <p:txBody>
          <a:bodyPr/>
          <a:lstStyle/>
          <a:p>
            <a:r>
              <a:rPr lang="pt-BR" dirty="0" smtClean="0"/>
              <a:t>Modelagem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331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49"/>
          <p:cNvSpPr/>
          <p:nvPr/>
        </p:nvSpPr>
        <p:spPr>
          <a:xfrm>
            <a:off x="2613450" y="3521775"/>
            <a:ext cx="39171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49"/>
          <p:cNvSpPr txBox="1">
            <a:spLocks noGrp="1"/>
          </p:cNvSpPr>
          <p:nvPr>
            <p:ph type="title"/>
          </p:nvPr>
        </p:nvSpPr>
        <p:spPr>
          <a:xfrm>
            <a:off x="2804075" y="3545475"/>
            <a:ext cx="3556200" cy="44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—</a:t>
            </a:r>
            <a:r>
              <a:rPr lang="pt-BR" dirty="0" smtClean="0"/>
              <a:t> </a:t>
            </a:r>
            <a:r>
              <a:rPr lang="pt-BR" dirty="0"/>
              <a:t>Alguém famoso</a:t>
            </a:r>
            <a:endParaRPr dirty="0"/>
          </a:p>
        </p:txBody>
      </p:sp>
      <p:sp>
        <p:nvSpPr>
          <p:cNvPr id="1622" name="Google Shape;1622;p49"/>
          <p:cNvSpPr txBox="1">
            <a:spLocks noGrp="1"/>
          </p:cNvSpPr>
          <p:nvPr>
            <p:ph type="subTitle" idx="1"/>
          </p:nvPr>
        </p:nvSpPr>
        <p:spPr>
          <a:xfrm>
            <a:off x="2545650" y="2204425"/>
            <a:ext cx="4052700" cy="12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"Esta </a:t>
            </a:r>
            <a:r>
              <a:rPr lang="pt-BR" dirty="0"/>
              <a:t>é uma citação, palavras cheias de sabedoria que alguém importante disse e que podem inspirar o leitor."</a:t>
            </a:r>
            <a:endParaRPr dirty="0"/>
          </a:p>
        </p:txBody>
      </p:sp>
      <p:pic>
        <p:nvPicPr>
          <p:cNvPr id="1623" name="Google Shape;1623;p49"/>
          <p:cNvPicPr preferRelativeResize="0"/>
          <p:nvPr/>
        </p:nvPicPr>
        <p:blipFill rotWithShape="1">
          <a:blip r:embed="rId3">
            <a:alphaModFix/>
          </a:blip>
          <a:srcRect t="3806" b="3815"/>
          <a:stretch/>
        </p:blipFill>
        <p:spPr>
          <a:xfrm rot="-1258696">
            <a:off x="3752450" y="914239"/>
            <a:ext cx="1066274" cy="101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4" name="Google Shape;162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40124" flipH="1">
            <a:off x="4587363" y="886985"/>
            <a:ext cx="691919" cy="1186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50"/>
          <p:cNvSpPr txBox="1">
            <a:spLocks noGrp="1"/>
          </p:cNvSpPr>
          <p:nvPr>
            <p:ph type="title"/>
          </p:nvPr>
        </p:nvSpPr>
        <p:spPr>
          <a:xfrm flipH="1">
            <a:off x="1181275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Agora</a:t>
            </a:r>
            <a:endParaRPr sz="2800" dirty="0"/>
          </a:p>
        </p:txBody>
      </p:sp>
      <p:sp>
        <p:nvSpPr>
          <p:cNvPr id="1630" name="Google Shape;1630;p50"/>
          <p:cNvSpPr txBox="1">
            <a:spLocks noGrp="1"/>
          </p:cNvSpPr>
          <p:nvPr>
            <p:ph type="subTitle" idx="1"/>
          </p:nvPr>
        </p:nvSpPr>
        <p:spPr>
          <a:xfrm flipH="1">
            <a:off x="1181325" y="2499450"/>
            <a:ext cx="30411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Saturno </a:t>
            </a:r>
            <a:r>
              <a:rPr lang="pt-BR" dirty="0"/>
              <a:t>é um gigante gasoso e tem vários anéis. É composto principalmente de hidrogênio e hélio. Foi nomeado em homenagem a um deus </a:t>
            </a:r>
            <a:r>
              <a:rPr lang="pt-BR" dirty="0" smtClean="0"/>
              <a:t>romano.</a:t>
            </a:r>
            <a:endParaRPr dirty="0"/>
          </a:p>
        </p:txBody>
      </p:sp>
      <p:pic>
        <p:nvPicPr>
          <p:cNvPr id="1631" name="Google Shape;1631;p50"/>
          <p:cNvPicPr preferRelativeResize="0"/>
          <p:nvPr/>
        </p:nvPicPr>
        <p:blipFill rotWithShape="1">
          <a:blip r:embed="rId3">
            <a:alphaModFix/>
          </a:blip>
          <a:srcRect t="16627" b="16621"/>
          <a:stretch/>
        </p:blipFill>
        <p:spPr>
          <a:xfrm>
            <a:off x="5242139" y="1269150"/>
            <a:ext cx="2604900" cy="26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32" name="Google Shape;1632;p50"/>
          <p:cNvCxnSpPr/>
          <p:nvPr/>
        </p:nvCxnSpPr>
        <p:spPr>
          <a:xfrm>
            <a:off x="3357850" y="2433025"/>
            <a:ext cx="747900" cy="4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33" name="Google Shape;1633;p50"/>
          <p:cNvPicPr preferRelativeResize="0"/>
          <p:nvPr/>
        </p:nvPicPr>
        <p:blipFill rotWithShape="1">
          <a:blip r:embed="rId4">
            <a:alphaModFix/>
          </a:blip>
          <a:srcRect t="10089" b="10089"/>
          <a:stretch/>
        </p:blipFill>
        <p:spPr>
          <a:xfrm rot="1258726" flipH="1">
            <a:off x="299622" y="282482"/>
            <a:ext cx="2127355" cy="2038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51"/>
          <p:cNvSpPr txBox="1">
            <a:spLocks noGrp="1"/>
          </p:cNvSpPr>
          <p:nvPr>
            <p:ph type="title"/>
          </p:nvPr>
        </p:nvSpPr>
        <p:spPr>
          <a:xfrm>
            <a:off x="4999950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Futuro</a:t>
            </a:r>
            <a:endParaRPr sz="2800" dirty="0"/>
          </a:p>
        </p:txBody>
      </p:sp>
      <p:sp>
        <p:nvSpPr>
          <p:cNvPr id="1639" name="Google Shape;1639;p51"/>
          <p:cNvSpPr txBox="1">
            <a:spLocks noGrp="1"/>
          </p:cNvSpPr>
          <p:nvPr>
            <p:ph type="subTitle" idx="1"/>
          </p:nvPr>
        </p:nvSpPr>
        <p:spPr>
          <a:xfrm>
            <a:off x="4999950" y="2514150"/>
            <a:ext cx="3041100" cy="10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Júpiter </a:t>
            </a:r>
            <a:r>
              <a:rPr lang="pt-BR" dirty="0"/>
              <a:t>é um gigante gasoso e o maior planeta do Sistema Solar. É o quarto objeto mais brilhante no céu noturno e foi nomeado em homenagem a um deus romano.</a:t>
            </a:r>
            <a:endParaRPr dirty="0"/>
          </a:p>
        </p:txBody>
      </p:sp>
      <p:pic>
        <p:nvPicPr>
          <p:cNvPr id="1640" name="Google Shape;1640;p51"/>
          <p:cNvPicPr preferRelativeResize="0"/>
          <p:nvPr/>
        </p:nvPicPr>
        <p:blipFill rotWithShape="1">
          <a:blip r:embed="rId3">
            <a:alphaModFix/>
          </a:blip>
          <a:srcRect l="8815" r="24451"/>
          <a:stretch/>
        </p:blipFill>
        <p:spPr>
          <a:xfrm>
            <a:off x="1312164" y="1264650"/>
            <a:ext cx="2604900" cy="26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41" name="Google Shape;1641;p51"/>
          <p:cNvCxnSpPr/>
          <p:nvPr/>
        </p:nvCxnSpPr>
        <p:spPr>
          <a:xfrm>
            <a:off x="5110450" y="2433025"/>
            <a:ext cx="1221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42" name="Google Shape;1642;p51"/>
          <p:cNvPicPr preferRelativeResize="0"/>
          <p:nvPr/>
        </p:nvPicPr>
        <p:blipFill rotWithShape="1">
          <a:blip r:embed="rId4">
            <a:alphaModFix/>
          </a:blip>
          <a:srcRect t="9295" b="9304"/>
          <a:stretch/>
        </p:blipFill>
        <p:spPr>
          <a:xfrm rot="-1258720">
            <a:off x="6620578" y="219917"/>
            <a:ext cx="2127342" cy="207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52"/>
          <p:cNvSpPr/>
          <p:nvPr/>
        </p:nvSpPr>
        <p:spPr>
          <a:xfrm>
            <a:off x="4836125" y="1747131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52"/>
          <p:cNvSpPr/>
          <p:nvPr/>
        </p:nvSpPr>
        <p:spPr>
          <a:xfrm>
            <a:off x="4836125" y="3284744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52"/>
          <p:cNvSpPr/>
          <p:nvPr/>
        </p:nvSpPr>
        <p:spPr>
          <a:xfrm>
            <a:off x="1217275" y="1747131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52"/>
          <p:cNvSpPr/>
          <p:nvPr/>
        </p:nvSpPr>
        <p:spPr>
          <a:xfrm>
            <a:off x="1217275" y="3284744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5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Principais </a:t>
            </a:r>
            <a:r>
              <a:rPr lang="pt-BR" dirty="0"/>
              <a:t>requisitos</a:t>
            </a:r>
            <a:endParaRPr sz="2800" dirty="0"/>
          </a:p>
        </p:txBody>
      </p:sp>
      <p:sp>
        <p:nvSpPr>
          <p:cNvPr id="1652" name="Google Shape;1652;p52"/>
          <p:cNvSpPr txBox="1">
            <a:spLocks noGrp="1"/>
          </p:cNvSpPr>
          <p:nvPr>
            <p:ph type="subTitle" idx="1"/>
          </p:nvPr>
        </p:nvSpPr>
        <p:spPr>
          <a:xfrm>
            <a:off x="210876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Marte</a:t>
            </a:r>
            <a:endParaRPr dirty="0"/>
          </a:p>
        </p:txBody>
      </p:sp>
      <p:sp>
        <p:nvSpPr>
          <p:cNvPr id="1653" name="Google Shape;1653;p52"/>
          <p:cNvSpPr txBox="1">
            <a:spLocks noGrp="1"/>
          </p:cNvSpPr>
          <p:nvPr>
            <p:ph type="subTitle" idx="2"/>
          </p:nvPr>
        </p:nvSpPr>
        <p:spPr>
          <a:xfrm>
            <a:off x="210877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Despite being red, Mars is a cold place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54" name="Google Shape;1654;p52"/>
          <p:cNvSpPr txBox="1">
            <a:spLocks noGrp="1"/>
          </p:cNvSpPr>
          <p:nvPr>
            <p:ph type="subTitle" idx="3"/>
          </p:nvPr>
        </p:nvSpPr>
        <p:spPr>
          <a:xfrm>
            <a:off x="210876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655" name="Google Shape;1655;p52"/>
          <p:cNvSpPr txBox="1">
            <a:spLocks noGrp="1"/>
          </p:cNvSpPr>
          <p:nvPr>
            <p:ph type="subTitle" idx="4"/>
          </p:nvPr>
        </p:nvSpPr>
        <p:spPr>
          <a:xfrm>
            <a:off x="210877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It’s the biggest planet in the Solar System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56" name="Google Shape;1656;p52"/>
          <p:cNvSpPr txBox="1">
            <a:spLocks noGrp="1"/>
          </p:cNvSpPr>
          <p:nvPr>
            <p:ph type="subTitle" idx="5"/>
          </p:nvPr>
        </p:nvSpPr>
        <p:spPr>
          <a:xfrm>
            <a:off x="574191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657" name="Google Shape;1657;p52"/>
          <p:cNvSpPr txBox="1">
            <a:spLocks noGrp="1"/>
          </p:cNvSpPr>
          <p:nvPr>
            <p:ph type="subTitle" idx="6"/>
          </p:nvPr>
        </p:nvSpPr>
        <p:spPr>
          <a:xfrm>
            <a:off x="574192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Saturn is a gas giant and has several rings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58" name="Google Shape;1658;p52"/>
          <p:cNvSpPr txBox="1">
            <a:spLocks noGrp="1"/>
          </p:cNvSpPr>
          <p:nvPr>
            <p:ph type="subTitle" idx="7"/>
          </p:nvPr>
        </p:nvSpPr>
        <p:spPr>
          <a:xfrm>
            <a:off x="574191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659" name="Google Shape;1659;p52"/>
          <p:cNvSpPr txBox="1">
            <a:spLocks noGrp="1"/>
          </p:cNvSpPr>
          <p:nvPr>
            <p:ph type="subTitle" idx="8"/>
          </p:nvPr>
        </p:nvSpPr>
        <p:spPr>
          <a:xfrm>
            <a:off x="574192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Venus is the second planet from the Sun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660" name="Google Shape;1660;p52"/>
          <p:cNvCxnSpPr/>
          <p:nvPr/>
        </p:nvCxnSpPr>
        <p:spPr>
          <a:xfrm>
            <a:off x="1980600" y="1112200"/>
            <a:ext cx="2387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61" name="Google Shape;166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0104" flipH="1">
            <a:off x="7691128" y="-3019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2" name="Google Shape;1662;p52"/>
          <p:cNvPicPr preferRelativeResize="0"/>
          <p:nvPr/>
        </p:nvPicPr>
        <p:blipFill rotWithShape="1">
          <a:blip r:embed="rId4">
            <a:alphaModFix/>
          </a:blip>
          <a:srcRect t="3806" b="3815"/>
          <a:stretch/>
        </p:blipFill>
        <p:spPr>
          <a:xfrm rot="1258696" flipH="1">
            <a:off x="6996025" y="148814"/>
            <a:ext cx="1066274" cy="10199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63" name="Google Shape;1663;p52"/>
          <p:cNvGrpSpPr/>
          <p:nvPr/>
        </p:nvGrpSpPr>
        <p:grpSpPr>
          <a:xfrm>
            <a:off x="1348309" y="1878169"/>
            <a:ext cx="434987" cy="434987"/>
            <a:chOff x="1756921" y="1509739"/>
            <a:chExt cx="345997" cy="345997"/>
          </a:xfrm>
        </p:grpSpPr>
        <p:sp>
          <p:nvSpPr>
            <p:cNvPr id="1664" name="Google Shape;1664;p52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4967230" y="3416097"/>
            <a:ext cx="434995" cy="434526"/>
            <a:chOff x="4886264" y="3366174"/>
            <a:chExt cx="350548" cy="350198"/>
          </a:xfrm>
        </p:grpSpPr>
        <p:sp>
          <p:nvSpPr>
            <p:cNvPr id="1682" name="Google Shape;1682;p52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2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2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52"/>
          <p:cNvGrpSpPr/>
          <p:nvPr/>
        </p:nvGrpSpPr>
        <p:grpSpPr>
          <a:xfrm>
            <a:off x="4967220" y="1879196"/>
            <a:ext cx="435009" cy="433050"/>
            <a:chOff x="3996113" y="4291176"/>
            <a:chExt cx="336512" cy="335048"/>
          </a:xfrm>
        </p:grpSpPr>
        <p:sp>
          <p:nvSpPr>
            <p:cNvPr id="1696" name="Google Shape;1696;p52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2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52"/>
          <p:cNvGrpSpPr/>
          <p:nvPr/>
        </p:nvGrpSpPr>
        <p:grpSpPr>
          <a:xfrm>
            <a:off x="1364700" y="3476525"/>
            <a:ext cx="402327" cy="313662"/>
            <a:chOff x="2611458" y="3816374"/>
            <a:chExt cx="426329" cy="332375"/>
          </a:xfrm>
        </p:grpSpPr>
        <p:sp>
          <p:nvSpPr>
            <p:cNvPr id="1700" name="Google Shape;1700;p52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2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2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53"/>
          <p:cNvSpPr/>
          <p:nvPr/>
        </p:nvSpPr>
        <p:spPr>
          <a:xfrm>
            <a:off x="4617975" y="3282525"/>
            <a:ext cx="1563600" cy="488400"/>
          </a:xfrm>
          <a:prstGeom prst="roundRect">
            <a:avLst>
              <a:gd name="adj" fmla="val 50000"/>
            </a:avLst>
          </a:prstGeom>
          <a:solidFill>
            <a:srgbClr val="F5C4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53"/>
          <p:cNvSpPr/>
          <p:nvPr/>
        </p:nvSpPr>
        <p:spPr>
          <a:xfrm>
            <a:off x="5000975" y="1389063"/>
            <a:ext cx="26937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Orçamento</a:t>
            </a:r>
            <a:endParaRPr sz="2800" dirty="0"/>
          </a:p>
        </p:txBody>
      </p:sp>
      <p:sp>
        <p:nvSpPr>
          <p:cNvPr id="1717" name="Google Shape;1717;p53"/>
          <p:cNvSpPr txBox="1"/>
          <p:nvPr/>
        </p:nvSpPr>
        <p:spPr>
          <a:xfrm>
            <a:off x="5183375" y="1382463"/>
            <a:ext cx="22965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$50,000,000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18" name="Google Shape;1718;p53"/>
          <p:cNvSpPr txBox="1">
            <a:spLocks noGrp="1"/>
          </p:cNvSpPr>
          <p:nvPr>
            <p:ph type="subTitle" idx="4294967295"/>
          </p:nvPr>
        </p:nvSpPr>
        <p:spPr>
          <a:xfrm>
            <a:off x="4738578" y="3806775"/>
            <a:ext cx="1322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Budget 3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19" name="Google Shape;1719;p53"/>
          <p:cNvSpPr txBox="1">
            <a:spLocks noGrp="1"/>
          </p:cNvSpPr>
          <p:nvPr>
            <p:ph type="subTitle" idx="4294967295"/>
          </p:nvPr>
        </p:nvSpPr>
        <p:spPr>
          <a:xfrm>
            <a:off x="6639765" y="3806775"/>
            <a:ext cx="1322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Budget 4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20" name="Google Shape;1720;p53"/>
          <p:cNvSpPr txBox="1">
            <a:spLocks noGrp="1"/>
          </p:cNvSpPr>
          <p:nvPr>
            <p:ph type="subTitle" idx="4294967295"/>
          </p:nvPr>
        </p:nvSpPr>
        <p:spPr>
          <a:xfrm>
            <a:off x="4819150" y="3275625"/>
            <a:ext cx="6555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15%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cxnSp>
        <p:nvCxnSpPr>
          <p:cNvPr id="1721" name="Google Shape;1721;p53"/>
          <p:cNvCxnSpPr/>
          <p:nvPr/>
        </p:nvCxnSpPr>
        <p:spPr>
          <a:xfrm rot="10800000" flipH="1">
            <a:off x="837600" y="1109800"/>
            <a:ext cx="1289400" cy="2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22" name="Google Shape;1722;p53"/>
          <p:cNvPicPr preferRelativeResize="0"/>
          <p:nvPr/>
        </p:nvPicPr>
        <p:blipFill rotWithShape="1">
          <a:blip r:embed="rId3">
            <a:alphaModFix/>
          </a:blip>
          <a:srcRect l="11094" r="11102"/>
          <a:stretch/>
        </p:blipFill>
        <p:spPr>
          <a:xfrm rot="-505566">
            <a:off x="7681538" y="97730"/>
            <a:ext cx="994273" cy="1193615"/>
          </a:xfrm>
          <a:prstGeom prst="rect">
            <a:avLst/>
          </a:prstGeom>
          <a:noFill/>
          <a:ln>
            <a:noFill/>
          </a:ln>
        </p:spPr>
      </p:pic>
      <p:sp>
        <p:nvSpPr>
          <p:cNvPr id="1723" name="Google Shape;1723;p53"/>
          <p:cNvSpPr txBox="1"/>
          <p:nvPr/>
        </p:nvSpPr>
        <p:spPr>
          <a:xfrm>
            <a:off x="659219" y="4274450"/>
            <a:ext cx="3900081" cy="72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sz="1000" dirty="0"/>
              <a:t/>
            </a:r>
            <a:br>
              <a:rPr lang="pt-BR" sz="1000" dirty="0"/>
            </a:br>
            <a:r>
              <a:rPr lang="pt-BR" dirty="0"/>
              <a:t>Siga o link no gráfico para modificar seus dados e depois cole o novo aqui. Para mais informações, clique aqui.</a:t>
            </a:r>
            <a:endParaRPr sz="1000" dirty="0">
              <a:solidFill>
                <a:schemeClr val="dk1"/>
              </a:solidFill>
              <a:latin typeface="Catamaran SemiBold"/>
              <a:ea typeface="Catamaran SemiBold"/>
              <a:cs typeface="Catamaran SemiBold"/>
              <a:sym typeface="Catamaran SemiBold"/>
            </a:endParaRPr>
          </a:p>
        </p:txBody>
      </p:sp>
      <p:sp>
        <p:nvSpPr>
          <p:cNvPr id="1724" name="Google Shape;1724;p53"/>
          <p:cNvSpPr/>
          <p:nvPr/>
        </p:nvSpPr>
        <p:spPr>
          <a:xfrm>
            <a:off x="6519175" y="3282525"/>
            <a:ext cx="15636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53"/>
          <p:cNvSpPr txBox="1">
            <a:spLocks noGrp="1"/>
          </p:cNvSpPr>
          <p:nvPr>
            <p:ph type="subTitle" idx="4294967295"/>
          </p:nvPr>
        </p:nvSpPr>
        <p:spPr>
          <a:xfrm>
            <a:off x="6709773" y="3275625"/>
            <a:ext cx="725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15%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26" name="Google Shape;1726;p53"/>
          <p:cNvSpPr/>
          <p:nvPr/>
        </p:nvSpPr>
        <p:spPr>
          <a:xfrm>
            <a:off x="4617975" y="2157200"/>
            <a:ext cx="1563600" cy="488400"/>
          </a:xfrm>
          <a:prstGeom prst="roundRect">
            <a:avLst>
              <a:gd name="adj" fmla="val 50000"/>
            </a:avLst>
          </a:prstGeom>
          <a:solidFill>
            <a:srgbClr val="F5C4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53"/>
          <p:cNvSpPr txBox="1">
            <a:spLocks noGrp="1"/>
          </p:cNvSpPr>
          <p:nvPr>
            <p:ph type="subTitle" idx="4294967295"/>
          </p:nvPr>
        </p:nvSpPr>
        <p:spPr>
          <a:xfrm>
            <a:off x="4738578" y="2681450"/>
            <a:ext cx="1322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Budget 1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28" name="Google Shape;1728;p53"/>
          <p:cNvSpPr txBox="1">
            <a:spLocks noGrp="1"/>
          </p:cNvSpPr>
          <p:nvPr>
            <p:ph type="subTitle" idx="4294967295"/>
          </p:nvPr>
        </p:nvSpPr>
        <p:spPr>
          <a:xfrm>
            <a:off x="6639765" y="2681450"/>
            <a:ext cx="1322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Budget 2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29" name="Google Shape;1729;p53"/>
          <p:cNvSpPr txBox="1">
            <a:spLocks noGrp="1"/>
          </p:cNvSpPr>
          <p:nvPr>
            <p:ph type="subTitle" idx="4294967295"/>
          </p:nvPr>
        </p:nvSpPr>
        <p:spPr>
          <a:xfrm>
            <a:off x="4819250" y="2150300"/>
            <a:ext cx="725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40%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730" name="Google Shape;1730;p53"/>
          <p:cNvSpPr/>
          <p:nvPr/>
        </p:nvSpPr>
        <p:spPr>
          <a:xfrm>
            <a:off x="6519175" y="2157200"/>
            <a:ext cx="15636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53"/>
          <p:cNvSpPr txBox="1">
            <a:spLocks noGrp="1"/>
          </p:cNvSpPr>
          <p:nvPr>
            <p:ph type="subTitle" idx="4294967295"/>
          </p:nvPr>
        </p:nvSpPr>
        <p:spPr>
          <a:xfrm>
            <a:off x="6709773" y="2150300"/>
            <a:ext cx="7254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Russo One"/>
                <a:ea typeface="Russo One"/>
                <a:cs typeface="Russo One"/>
                <a:sym typeface="Russo One"/>
              </a:rPr>
              <a:t>30%</a:t>
            </a:r>
            <a:endParaRPr sz="1800">
              <a:latin typeface="Russo One"/>
              <a:ea typeface="Russo One"/>
              <a:cs typeface="Russo One"/>
              <a:sym typeface="Russo One"/>
            </a:endParaRPr>
          </a:p>
        </p:txBody>
      </p:sp>
      <p:grpSp>
        <p:nvGrpSpPr>
          <p:cNvPr id="1732" name="Google Shape;1732;p53"/>
          <p:cNvGrpSpPr/>
          <p:nvPr/>
        </p:nvGrpSpPr>
        <p:grpSpPr>
          <a:xfrm>
            <a:off x="5567520" y="2237499"/>
            <a:ext cx="359213" cy="327807"/>
            <a:chOff x="1958520" y="2302574"/>
            <a:chExt cx="359213" cy="327807"/>
          </a:xfrm>
        </p:grpSpPr>
        <p:sp>
          <p:nvSpPr>
            <p:cNvPr id="1733" name="Google Shape;1733;p53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53"/>
          <p:cNvGrpSpPr/>
          <p:nvPr/>
        </p:nvGrpSpPr>
        <p:grpSpPr>
          <a:xfrm>
            <a:off x="5643332" y="3346928"/>
            <a:ext cx="207582" cy="359594"/>
            <a:chOff x="2656082" y="2287427"/>
            <a:chExt cx="207582" cy="359594"/>
          </a:xfrm>
        </p:grpSpPr>
        <p:sp>
          <p:nvSpPr>
            <p:cNvPr id="1737" name="Google Shape;1737;p53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" name="Google Shape;1741;p53"/>
          <p:cNvGrpSpPr/>
          <p:nvPr/>
        </p:nvGrpSpPr>
        <p:grpSpPr>
          <a:xfrm>
            <a:off x="7479882" y="2233510"/>
            <a:ext cx="359269" cy="335780"/>
            <a:chOff x="1748582" y="3372635"/>
            <a:chExt cx="359269" cy="335780"/>
          </a:xfrm>
        </p:grpSpPr>
        <p:sp>
          <p:nvSpPr>
            <p:cNvPr id="1742" name="Google Shape;1742;p53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3" name="Google Shape;1743;p53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744" name="Google Shape;1744;p53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53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53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47" name="Google Shape;1747;p53"/>
          <p:cNvGrpSpPr/>
          <p:nvPr/>
        </p:nvGrpSpPr>
        <p:grpSpPr>
          <a:xfrm>
            <a:off x="7449553" y="3389140"/>
            <a:ext cx="419933" cy="275170"/>
            <a:chOff x="3207778" y="2474632"/>
            <a:chExt cx="419933" cy="275170"/>
          </a:xfrm>
        </p:grpSpPr>
        <p:sp>
          <p:nvSpPr>
            <p:cNvPr id="1748" name="Google Shape;1748;p53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3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3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3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3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3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3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3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62" name="Google Shape;1762;p53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300" y="1218150"/>
            <a:ext cx="4527651" cy="279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54"/>
          <p:cNvSpPr/>
          <p:nvPr/>
        </p:nvSpPr>
        <p:spPr>
          <a:xfrm>
            <a:off x="847625" y="3098316"/>
            <a:ext cx="43665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54"/>
          <p:cNvSpPr/>
          <p:nvPr/>
        </p:nvSpPr>
        <p:spPr>
          <a:xfrm>
            <a:off x="5650925" y="1264638"/>
            <a:ext cx="2614200" cy="2614200"/>
          </a:xfrm>
          <a:prstGeom prst="ellipse">
            <a:avLst/>
          </a:prstGeom>
          <a:solidFill>
            <a:srgbClr val="F1C232"/>
          </a:solidFill>
          <a:ln w="9525" cap="flat" cmpd="sng">
            <a:solidFill>
              <a:srgbClr val="F5C4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54"/>
          <p:cNvSpPr txBox="1">
            <a:spLocks noGrp="1"/>
          </p:cNvSpPr>
          <p:nvPr>
            <p:ph type="title"/>
          </p:nvPr>
        </p:nvSpPr>
        <p:spPr>
          <a:xfrm>
            <a:off x="713225" y="1422825"/>
            <a:ext cx="4617600" cy="14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Metas </a:t>
            </a:r>
            <a:r>
              <a:rPr lang="pt-BR" dirty="0"/>
              <a:t>do projeto</a:t>
            </a:r>
            <a:endParaRPr dirty="0"/>
          </a:p>
        </p:txBody>
      </p:sp>
      <p:sp>
        <p:nvSpPr>
          <p:cNvPr id="1770" name="Google Shape;1770;p54"/>
          <p:cNvSpPr txBox="1">
            <a:spLocks noGrp="1"/>
          </p:cNvSpPr>
          <p:nvPr>
            <p:ph type="subTitle" idx="1"/>
          </p:nvPr>
        </p:nvSpPr>
        <p:spPr>
          <a:xfrm>
            <a:off x="995975" y="2807850"/>
            <a:ext cx="4050946" cy="778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/>
            </a:r>
            <a:br>
              <a:rPr lang="pt-BR" dirty="0"/>
            </a:br>
            <a:r>
              <a:rPr lang="pt-BR" dirty="0"/>
              <a:t>Você pode inserir um subtítulo aqui, se precisar.</a:t>
            </a:r>
            <a:endParaRPr dirty="0"/>
          </a:p>
        </p:txBody>
      </p:sp>
      <p:sp>
        <p:nvSpPr>
          <p:cNvPr id="1771" name="Google Shape;1771;p54"/>
          <p:cNvSpPr txBox="1">
            <a:spLocks noGrp="1"/>
          </p:cNvSpPr>
          <p:nvPr>
            <p:ph type="title" idx="2"/>
          </p:nvPr>
        </p:nvSpPr>
        <p:spPr>
          <a:xfrm>
            <a:off x="543252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55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Metas </a:t>
            </a:r>
            <a:r>
              <a:rPr lang="pt-BR" dirty="0"/>
              <a:t>do projeto</a:t>
            </a:r>
            <a:endParaRPr dirty="0"/>
          </a:p>
        </p:txBody>
      </p:sp>
      <p:sp>
        <p:nvSpPr>
          <p:cNvPr id="1777" name="Google Shape;1777;p55"/>
          <p:cNvSpPr txBox="1">
            <a:spLocks noGrp="1"/>
          </p:cNvSpPr>
          <p:nvPr>
            <p:ph type="subTitle" idx="1"/>
          </p:nvPr>
        </p:nvSpPr>
        <p:spPr>
          <a:xfrm>
            <a:off x="876150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778" name="Google Shape;1778;p55"/>
          <p:cNvSpPr txBox="1">
            <a:spLocks noGrp="1"/>
          </p:cNvSpPr>
          <p:nvPr>
            <p:ph type="subTitle" idx="2"/>
          </p:nvPr>
        </p:nvSpPr>
        <p:spPr>
          <a:xfrm>
            <a:off x="876125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1779" name="Google Shape;1779;p55"/>
          <p:cNvSpPr txBox="1">
            <a:spLocks noGrp="1"/>
          </p:cNvSpPr>
          <p:nvPr>
            <p:ph type="subTitle" idx="3"/>
          </p:nvPr>
        </p:nvSpPr>
        <p:spPr>
          <a:xfrm>
            <a:off x="861700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780" name="Google Shape;1780;p55"/>
          <p:cNvSpPr txBox="1">
            <a:spLocks noGrp="1"/>
          </p:cNvSpPr>
          <p:nvPr>
            <p:ph type="subTitle" idx="4"/>
          </p:nvPr>
        </p:nvSpPr>
        <p:spPr>
          <a:xfrm>
            <a:off x="861675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781" name="Google Shape;1781;p55"/>
          <p:cNvSpPr txBox="1">
            <a:spLocks noGrp="1"/>
          </p:cNvSpPr>
          <p:nvPr>
            <p:ph type="subTitle" idx="5"/>
          </p:nvPr>
        </p:nvSpPr>
        <p:spPr>
          <a:xfrm>
            <a:off x="6163975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782" name="Google Shape;1782;p55"/>
          <p:cNvSpPr txBox="1">
            <a:spLocks noGrp="1"/>
          </p:cNvSpPr>
          <p:nvPr>
            <p:ph type="subTitle" idx="6"/>
          </p:nvPr>
        </p:nvSpPr>
        <p:spPr>
          <a:xfrm>
            <a:off x="6163950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783" name="Google Shape;1783;p55"/>
          <p:cNvSpPr txBox="1">
            <a:spLocks noGrp="1"/>
          </p:cNvSpPr>
          <p:nvPr>
            <p:ph type="subTitle" idx="7"/>
          </p:nvPr>
        </p:nvSpPr>
        <p:spPr>
          <a:xfrm>
            <a:off x="6149525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784" name="Google Shape;1784;p55"/>
          <p:cNvSpPr txBox="1">
            <a:spLocks noGrp="1"/>
          </p:cNvSpPr>
          <p:nvPr>
            <p:ph type="subTitle" idx="8"/>
          </p:nvPr>
        </p:nvSpPr>
        <p:spPr>
          <a:xfrm>
            <a:off x="6149500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785" name="Google Shape;1785;p55"/>
          <p:cNvSpPr txBox="1">
            <a:spLocks noGrp="1"/>
          </p:cNvSpPr>
          <p:nvPr>
            <p:ph type="subTitle" idx="9"/>
          </p:nvPr>
        </p:nvSpPr>
        <p:spPr>
          <a:xfrm>
            <a:off x="3506450" y="1938038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786" name="Google Shape;1786;p55"/>
          <p:cNvSpPr txBox="1">
            <a:spLocks noGrp="1"/>
          </p:cNvSpPr>
          <p:nvPr>
            <p:ph type="subTitle" idx="13"/>
          </p:nvPr>
        </p:nvSpPr>
        <p:spPr>
          <a:xfrm>
            <a:off x="3506425" y="2390238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787" name="Google Shape;1787;p55"/>
          <p:cNvSpPr txBox="1">
            <a:spLocks noGrp="1"/>
          </p:cNvSpPr>
          <p:nvPr>
            <p:ph type="subTitle" idx="14"/>
          </p:nvPr>
        </p:nvSpPr>
        <p:spPr>
          <a:xfrm>
            <a:off x="3492000" y="3689000"/>
            <a:ext cx="21600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788" name="Google Shape;1788;p55"/>
          <p:cNvSpPr txBox="1">
            <a:spLocks noGrp="1"/>
          </p:cNvSpPr>
          <p:nvPr>
            <p:ph type="subTitle" idx="15"/>
          </p:nvPr>
        </p:nvSpPr>
        <p:spPr>
          <a:xfrm>
            <a:off x="3491975" y="4141200"/>
            <a:ext cx="2160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cxnSp>
        <p:nvCxnSpPr>
          <p:cNvPr id="1789" name="Google Shape;1789;p55"/>
          <p:cNvCxnSpPr/>
          <p:nvPr/>
        </p:nvCxnSpPr>
        <p:spPr>
          <a:xfrm>
            <a:off x="2255175" y="1112200"/>
            <a:ext cx="939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0" name="Google Shape;1790;p55"/>
          <p:cNvSpPr/>
          <p:nvPr/>
        </p:nvSpPr>
        <p:spPr>
          <a:xfrm>
            <a:off x="4236975" y="30089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55"/>
          <p:cNvSpPr/>
          <p:nvPr/>
        </p:nvSpPr>
        <p:spPr>
          <a:xfrm>
            <a:off x="6853738" y="12647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55"/>
          <p:cNvSpPr/>
          <p:nvPr/>
        </p:nvSpPr>
        <p:spPr>
          <a:xfrm>
            <a:off x="4209825" y="12647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55"/>
          <p:cNvSpPr/>
          <p:nvPr/>
        </p:nvSpPr>
        <p:spPr>
          <a:xfrm>
            <a:off x="1593063" y="30024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55"/>
          <p:cNvSpPr/>
          <p:nvPr/>
        </p:nvSpPr>
        <p:spPr>
          <a:xfrm>
            <a:off x="6880888" y="30089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55"/>
          <p:cNvSpPr/>
          <p:nvPr/>
        </p:nvSpPr>
        <p:spPr>
          <a:xfrm>
            <a:off x="1565913" y="126475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55"/>
          <p:cNvSpPr/>
          <p:nvPr/>
        </p:nvSpPr>
        <p:spPr>
          <a:xfrm>
            <a:off x="1730340" y="142918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7" name="Google Shape;1797;p55"/>
          <p:cNvGrpSpPr/>
          <p:nvPr/>
        </p:nvGrpSpPr>
        <p:grpSpPr>
          <a:xfrm>
            <a:off x="4383533" y="1438635"/>
            <a:ext cx="349784" cy="349434"/>
            <a:chOff x="2201806" y="1976585"/>
            <a:chExt cx="349784" cy="349434"/>
          </a:xfrm>
        </p:grpSpPr>
        <p:sp>
          <p:nvSpPr>
            <p:cNvPr id="1798" name="Google Shape;1798;p55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5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5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55"/>
          <p:cNvGrpSpPr/>
          <p:nvPr/>
        </p:nvGrpSpPr>
        <p:grpSpPr>
          <a:xfrm>
            <a:off x="4408027" y="3188537"/>
            <a:ext cx="355099" cy="355481"/>
            <a:chOff x="3539102" y="2427549"/>
            <a:chExt cx="355099" cy="355481"/>
          </a:xfrm>
        </p:grpSpPr>
        <p:sp>
          <p:nvSpPr>
            <p:cNvPr id="1803" name="Google Shape;1803;p55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5" name="Google Shape;1805;p55"/>
          <p:cNvGrpSpPr/>
          <p:nvPr/>
        </p:nvGrpSpPr>
        <p:grpSpPr>
          <a:xfrm>
            <a:off x="7018140" y="1457171"/>
            <a:ext cx="368336" cy="312357"/>
            <a:chOff x="2661459" y="2015001"/>
            <a:chExt cx="322508" cy="273494"/>
          </a:xfrm>
        </p:grpSpPr>
        <p:sp>
          <p:nvSpPr>
            <p:cNvPr id="1806" name="Google Shape;1806;p55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5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55"/>
          <p:cNvGrpSpPr/>
          <p:nvPr/>
        </p:nvGrpSpPr>
        <p:grpSpPr>
          <a:xfrm>
            <a:off x="1748582" y="3198385"/>
            <a:ext cx="359269" cy="335780"/>
            <a:chOff x="1748582" y="3372635"/>
            <a:chExt cx="359269" cy="335780"/>
          </a:xfrm>
        </p:grpSpPr>
        <p:sp>
          <p:nvSpPr>
            <p:cNvPr id="1809" name="Google Shape;1809;p55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0" name="Google Shape;1810;p55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811" name="Google Shape;1811;p55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5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5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4" name="Google Shape;1814;p55"/>
          <p:cNvGrpSpPr/>
          <p:nvPr/>
        </p:nvGrpSpPr>
        <p:grpSpPr>
          <a:xfrm>
            <a:off x="7097230" y="3189663"/>
            <a:ext cx="264550" cy="353222"/>
            <a:chOff x="903530" y="3806125"/>
            <a:chExt cx="264550" cy="353222"/>
          </a:xfrm>
        </p:grpSpPr>
        <p:sp>
          <p:nvSpPr>
            <p:cNvPr id="1815" name="Google Shape;1815;p55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5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5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Resultados Previstos</a:t>
            </a:r>
            <a:endParaRPr dirty="0"/>
          </a:p>
        </p:txBody>
      </p:sp>
      <p:sp>
        <p:nvSpPr>
          <p:cNvPr id="1824" name="Google Shape;1824;p56"/>
          <p:cNvSpPr txBox="1"/>
          <p:nvPr/>
        </p:nvSpPr>
        <p:spPr>
          <a:xfrm>
            <a:off x="713225" y="1541925"/>
            <a:ext cx="1760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rPr>
              <a:t>$350,000</a:t>
            </a:r>
            <a:endParaRPr sz="2000">
              <a:solidFill>
                <a:schemeClr val="accent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825" name="Google Shape;1825;p56"/>
          <p:cNvSpPr txBox="1"/>
          <p:nvPr/>
        </p:nvSpPr>
        <p:spPr>
          <a:xfrm>
            <a:off x="957200" y="2053449"/>
            <a:ext cx="1760400" cy="7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Despite being red, Mars is a cold place</a:t>
            </a:r>
            <a:endParaRPr dirty="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826" name="Google Shape;1826;p56"/>
          <p:cNvSpPr txBox="1"/>
          <p:nvPr/>
        </p:nvSpPr>
        <p:spPr>
          <a:xfrm>
            <a:off x="713225" y="3063750"/>
            <a:ext cx="17604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$180,000</a:t>
            </a:r>
            <a:endParaRPr sz="2000"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827" name="Google Shape;1827;p56"/>
          <p:cNvSpPr txBox="1"/>
          <p:nvPr/>
        </p:nvSpPr>
        <p:spPr>
          <a:xfrm>
            <a:off x="713225" y="3439575"/>
            <a:ext cx="1760400" cy="7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Jupiter is the biggest planet of them all</a:t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cxnSp>
        <p:nvCxnSpPr>
          <p:cNvPr id="1828" name="Google Shape;1828;p56"/>
          <p:cNvCxnSpPr/>
          <p:nvPr/>
        </p:nvCxnSpPr>
        <p:spPr>
          <a:xfrm>
            <a:off x="2717600" y="1112200"/>
            <a:ext cx="1216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29" name="Google Shape;1829;p56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3359"/>
          <a:stretch/>
        </p:blipFill>
        <p:spPr>
          <a:xfrm>
            <a:off x="3092850" y="1576923"/>
            <a:ext cx="4965699" cy="266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0" name="Google Shape;1830;p56"/>
          <p:cNvSpPr txBox="1"/>
          <p:nvPr/>
        </p:nvSpPr>
        <p:spPr>
          <a:xfrm>
            <a:off x="2717600" y="4416100"/>
            <a:ext cx="57162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Follow the link in the graph to modify its data and then paste the new one here.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Medium"/>
                <a:ea typeface="Catamaran Medium"/>
                <a:cs typeface="Catamaran Medium"/>
                <a:sym typeface="Catamaran Medium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For more info,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click here</a:t>
            </a:r>
            <a:endParaRPr sz="1000">
              <a:solidFill>
                <a:schemeClr val="dk1"/>
              </a:solidFill>
              <a:latin typeface="Catamaran SemiBold"/>
              <a:ea typeface="Catamaran SemiBold"/>
              <a:cs typeface="Catamaran SemiBold"/>
              <a:sym typeface="Catamaran SemiBold"/>
            </a:endParaRPr>
          </a:p>
        </p:txBody>
      </p:sp>
      <p:pic>
        <p:nvPicPr>
          <p:cNvPr id="1831" name="Google Shape;1831;p56"/>
          <p:cNvPicPr preferRelativeResize="0"/>
          <p:nvPr/>
        </p:nvPicPr>
        <p:blipFill rotWithShape="1">
          <a:blip r:embed="rId6">
            <a:alphaModFix/>
          </a:blip>
          <a:srcRect l="11094" r="11102"/>
          <a:stretch/>
        </p:blipFill>
        <p:spPr>
          <a:xfrm rot="-505585">
            <a:off x="8077927" y="605273"/>
            <a:ext cx="984771" cy="1182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5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rot="840102" flipH="1">
            <a:off x="6372113" y="76799"/>
            <a:ext cx="804097" cy="137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3" name="Google Shape;1833;p56"/>
          <p:cNvPicPr preferRelativeResize="0"/>
          <p:nvPr/>
        </p:nvPicPr>
        <p:blipFill rotWithShape="1">
          <a:blip r:embed="rId8">
            <a:alphaModFix/>
          </a:blip>
          <a:srcRect t="9768" b="9768"/>
          <a:stretch/>
        </p:blipFill>
        <p:spPr>
          <a:xfrm rot="1258713" flipH="1">
            <a:off x="7139050" y="327301"/>
            <a:ext cx="1236802" cy="1194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43"/>
          <p:cNvSpPr/>
          <p:nvPr/>
        </p:nvSpPr>
        <p:spPr>
          <a:xfrm>
            <a:off x="215576" y="4233052"/>
            <a:ext cx="39171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43"/>
          <p:cNvSpPr/>
          <p:nvPr/>
        </p:nvSpPr>
        <p:spPr>
          <a:xfrm>
            <a:off x="1022075" y="1264638"/>
            <a:ext cx="2614200" cy="26142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43"/>
          <p:cNvSpPr txBox="1">
            <a:spLocks noGrp="1"/>
          </p:cNvSpPr>
          <p:nvPr>
            <p:ph type="title"/>
          </p:nvPr>
        </p:nvSpPr>
        <p:spPr>
          <a:xfrm>
            <a:off x="3636276" y="673395"/>
            <a:ext cx="4976096" cy="33598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2000" dirty="0" err="1" smtClean="0"/>
              <a:t>Criptomoedas</a:t>
            </a:r>
            <a:r>
              <a:rPr lang="pt-BR" sz="2000" dirty="0" smtClean="0"/>
              <a:t> </a:t>
            </a:r>
            <a:r>
              <a:rPr lang="pt-BR" sz="2000" dirty="0"/>
              <a:t>são moedas digitais descentralizadas baseadas em criptografia, que operam em uma rede </a:t>
            </a:r>
            <a:r>
              <a:rPr lang="pt-BR" sz="2000" dirty="0" err="1"/>
              <a:t>blockchain</a:t>
            </a:r>
            <a:r>
              <a:rPr lang="pt-BR" sz="2000" dirty="0"/>
              <a:t> que permite transações seguras e transparentes sem a necessidade de intermediários, como bancos. Elas fazem parte do mundo digital, afetam a economia atual e são consideradas altamente voláteis. 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1530" name="Google Shape;1530;p43"/>
          <p:cNvSpPr txBox="1">
            <a:spLocks noGrp="1"/>
          </p:cNvSpPr>
          <p:nvPr>
            <p:ph type="subTitle" idx="1"/>
          </p:nvPr>
        </p:nvSpPr>
        <p:spPr>
          <a:xfrm>
            <a:off x="496186" y="4233051"/>
            <a:ext cx="3416595" cy="50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Lastfirefly / Cryptocurrency</a:t>
            </a:r>
            <a:endParaRPr dirty="0"/>
          </a:p>
        </p:txBody>
      </p:sp>
      <p:sp>
        <p:nvSpPr>
          <p:cNvPr id="1531" name="Google Shape;1531;p43"/>
          <p:cNvSpPr txBox="1">
            <a:spLocks noGrp="1"/>
          </p:cNvSpPr>
          <p:nvPr>
            <p:ph type="title" idx="2"/>
          </p:nvPr>
        </p:nvSpPr>
        <p:spPr>
          <a:xfrm>
            <a:off x="80367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57"/>
          <p:cNvSpPr txBox="1">
            <a:spLocks noGrp="1"/>
          </p:cNvSpPr>
          <p:nvPr>
            <p:ph type="title"/>
          </p:nvPr>
        </p:nvSpPr>
        <p:spPr>
          <a:xfrm flipH="1">
            <a:off x="1201600" y="1027313"/>
            <a:ext cx="2845500" cy="17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Uma </a:t>
            </a:r>
            <a:r>
              <a:rPr lang="pt-BR" dirty="0"/>
              <a:t>imagem </a:t>
            </a:r>
            <a:r>
              <a:rPr lang="pt-BR" dirty="0" smtClean="0"/>
              <a:t>sempre reforça </a:t>
            </a:r>
            <a:r>
              <a:rPr lang="pt-BR" dirty="0"/>
              <a:t>o conceito.</a:t>
            </a:r>
            <a:endParaRPr dirty="0"/>
          </a:p>
        </p:txBody>
      </p:sp>
      <p:sp>
        <p:nvSpPr>
          <p:cNvPr id="1839" name="Google Shape;1839;p57"/>
          <p:cNvSpPr txBox="1">
            <a:spLocks noGrp="1"/>
          </p:cNvSpPr>
          <p:nvPr>
            <p:ph type="subTitle" idx="1"/>
          </p:nvPr>
        </p:nvSpPr>
        <p:spPr>
          <a:xfrm flipH="1">
            <a:off x="1201600" y="2931387"/>
            <a:ext cx="3370400" cy="1306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/>
            </a:r>
            <a:br>
              <a:rPr lang="pt-BR" dirty="0"/>
            </a:br>
            <a:r>
              <a:rPr lang="pt-BR" dirty="0"/>
              <a:t>As imagens revelam grandes quantidades de dados, então lembre-se: use uma imagem em vez de um texto longo. Sua audiência vai apreciar.</a:t>
            </a:r>
            <a:endParaRPr dirty="0"/>
          </a:p>
        </p:txBody>
      </p:sp>
      <p:pic>
        <p:nvPicPr>
          <p:cNvPr id="1840" name="Google Shape;1840;p57"/>
          <p:cNvPicPr preferRelativeResize="0"/>
          <p:nvPr/>
        </p:nvPicPr>
        <p:blipFill rotWithShape="1">
          <a:blip r:embed="rId3">
            <a:alphaModFix/>
          </a:blip>
          <a:srcRect l="439" r="32911"/>
          <a:stretch/>
        </p:blipFill>
        <p:spPr>
          <a:xfrm>
            <a:off x="4572000" y="-775275"/>
            <a:ext cx="6579000" cy="6580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841" name="Google Shape;1841;p57"/>
          <p:cNvCxnSpPr/>
          <p:nvPr/>
        </p:nvCxnSpPr>
        <p:spPr>
          <a:xfrm>
            <a:off x="2482825" y="2906625"/>
            <a:ext cx="1457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42" name="Google Shape;1842;p57"/>
          <p:cNvPicPr preferRelativeResize="0"/>
          <p:nvPr/>
        </p:nvPicPr>
        <p:blipFill rotWithShape="1">
          <a:blip r:embed="rId4">
            <a:alphaModFix/>
          </a:blip>
          <a:srcRect t="7191" b="7191"/>
          <a:stretch/>
        </p:blipFill>
        <p:spPr>
          <a:xfrm rot="1258684" flipH="1">
            <a:off x="177483" y="209645"/>
            <a:ext cx="1066282" cy="1095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58"/>
          <p:cNvSpPr txBox="1">
            <a:spLocks noGrp="1"/>
          </p:cNvSpPr>
          <p:nvPr>
            <p:ph type="body" idx="1"/>
          </p:nvPr>
        </p:nvSpPr>
        <p:spPr>
          <a:xfrm>
            <a:off x="713225" y="539500"/>
            <a:ext cx="2701500" cy="15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pt-BR" dirty="0" smtClean="0"/>
              <a:t>Uma </a:t>
            </a:r>
            <a:r>
              <a:rPr lang="pt-BR" dirty="0"/>
              <a:t>imagem vale mais do que mil palavras.</a:t>
            </a:r>
            <a:r>
              <a:rPr lang="en" dirty="0" smtClean="0"/>
              <a:t> 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1848" name="Google Shape;184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40104">
            <a:off x="262383" y="2273481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9" name="Google Shape;1849;p58"/>
          <p:cNvPicPr preferRelativeResize="0"/>
          <p:nvPr/>
        </p:nvPicPr>
        <p:blipFill rotWithShape="1">
          <a:blip r:embed="rId5">
            <a:alphaModFix/>
          </a:blip>
          <a:srcRect t="7734" b="7734"/>
          <a:stretch/>
        </p:blipFill>
        <p:spPr>
          <a:xfrm rot="-1258725">
            <a:off x="855590" y="2387285"/>
            <a:ext cx="1066272" cy="10820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0" name="Google Shape;1850;p58"/>
          <p:cNvCxnSpPr/>
          <p:nvPr/>
        </p:nvCxnSpPr>
        <p:spPr>
          <a:xfrm>
            <a:off x="851825" y="2265400"/>
            <a:ext cx="1092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59"/>
          <p:cNvSpPr/>
          <p:nvPr/>
        </p:nvSpPr>
        <p:spPr>
          <a:xfrm>
            <a:off x="2468125" y="3316813"/>
            <a:ext cx="43665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59"/>
          <p:cNvSpPr txBox="1">
            <a:spLocks noGrp="1"/>
          </p:cNvSpPr>
          <p:nvPr>
            <p:ph type="title"/>
          </p:nvPr>
        </p:nvSpPr>
        <p:spPr>
          <a:xfrm>
            <a:off x="2046450" y="1714425"/>
            <a:ext cx="50511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362,210</a:t>
            </a:r>
            <a:endParaRPr/>
          </a:p>
        </p:txBody>
      </p:sp>
      <p:sp>
        <p:nvSpPr>
          <p:cNvPr id="1857" name="Google Shape;1857;p59"/>
          <p:cNvSpPr txBox="1">
            <a:spLocks noGrp="1"/>
          </p:cNvSpPr>
          <p:nvPr>
            <p:ph type="body" idx="1"/>
          </p:nvPr>
        </p:nvSpPr>
        <p:spPr>
          <a:xfrm>
            <a:off x="2046450" y="3358450"/>
            <a:ext cx="5051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pt-BR" dirty="0" smtClean="0"/>
              <a:t>Números </a:t>
            </a:r>
            <a:r>
              <a:rPr lang="pt-BR" dirty="0"/>
              <a:t>grandes chamam a atenção da sua audiência.</a:t>
            </a:r>
            <a:endParaRPr dirty="0"/>
          </a:p>
        </p:txBody>
      </p:sp>
      <p:pic>
        <p:nvPicPr>
          <p:cNvPr id="1858" name="Google Shape;1858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40104">
            <a:off x="613059" y="2205131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p59"/>
          <p:cNvPicPr preferRelativeResize="0"/>
          <p:nvPr/>
        </p:nvPicPr>
        <p:blipFill rotWithShape="1">
          <a:blip r:embed="rId4">
            <a:alphaModFix/>
          </a:blip>
          <a:srcRect t="7359" b="7367"/>
          <a:stretch/>
        </p:blipFill>
        <p:spPr>
          <a:xfrm rot="-1258721">
            <a:off x="755506" y="1382928"/>
            <a:ext cx="1363314" cy="1395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0" name="Google Shape;1860;p59"/>
          <p:cNvPicPr preferRelativeResize="0"/>
          <p:nvPr/>
        </p:nvPicPr>
        <p:blipFill rotWithShape="1">
          <a:blip r:embed="rId5">
            <a:alphaModFix/>
          </a:blip>
          <a:srcRect l="2480" r="2489"/>
          <a:stretch/>
        </p:blipFill>
        <p:spPr>
          <a:xfrm rot="-1258728">
            <a:off x="7159965" y="2628988"/>
            <a:ext cx="1265321" cy="124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59"/>
          <p:cNvPicPr preferRelativeResize="0"/>
          <p:nvPr/>
        </p:nvPicPr>
        <p:blipFill rotWithShape="1">
          <a:blip r:embed="rId5">
            <a:alphaModFix/>
          </a:blip>
          <a:srcRect l="11094" r="11102"/>
          <a:stretch/>
        </p:blipFill>
        <p:spPr>
          <a:xfrm rot="505579" flipH="1">
            <a:off x="7338936" y="1392529"/>
            <a:ext cx="1146579" cy="1376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60"/>
          <p:cNvSpPr txBox="1">
            <a:spLocks noGrp="1"/>
          </p:cNvSpPr>
          <p:nvPr>
            <p:ph type="title"/>
          </p:nvPr>
        </p:nvSpPr>
        <p:spPr>
          <a:xfrm>
            <a:off x="713163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1867" name="Google Shape;1867;p60"/>
          <p:cNvSpPr txBox="1">
            <a:spLocks noGrp="1"/>
          </p:cNvSpPr>
          <p:nvPr>
            <p:ph type="subTitle" idx="1"/>
          </p:nvPr>
        </p:nvSpPr>
        <p:spPr>
          <a:xfrm>
            <a:off x="835763" y="2014250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1868" name="Google Shape;1868;p60"/>
          <p:cNvSpPr txBox="1">
            <a:spLocks noGrp="1"/>
          </p:cNvSpPr>
          <p:nvPr>
            <p:ph type="title" idx="2"/>
          </p:nvPr>
        </p:nvSpPr>
        <p:spPr>
          <a:xfrm>
            <a:off x="713163" y="2751881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1869" name="Google Shape;1869;p60"/>
          <p:cNvSpPr txBox="1">
            <a:spLocks noGrp="1"/>
          </p:cNvSpPr>
          <p:nvPr>
            <p:ph type="subTitle" idx="3"/>
          </p:nvPr>
        </p:nvSpPr>
        <p:spPr>
          <a:xfrm>
            <a:off x="835763" y="3503676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sp>
        <p:nvSpPr>
          <p:cNvPr id="1870" name="Google Shape;1870;p60"/>
          <p:cNvSpPr txBox="1">
            <a:spLocks noGrp="1"/>
          </p:cNvSpPr>
          <p:nvPr>
            <p:ph type="title" idx="4"/>
          </p:nvPr>
        </p:nvSpPr>
        <p:spPr>
          <a:xfrm>
            <a:off x="4571938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1871" name="Google Shape;1871;p60"/>
          <p:cNvSpPr txBox="1">
            <a:spLocks noGrp="1"/>
          </p:cNvSpPr>
          <p:nvPr>
            <p:ph type="subTitle" idx="5"/>
          </p:nvPr>
        </p:nvSpPr>
        <p:spPr>
          <a:xfrm>
            <a:off x="4878238" y="20142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1872" name="Google Shape;1872;p60"/>
          <p:cNvSpPr txBox="1">
            <a:spLocks noGrp="1"/>
          </p:cNvSpPr>
          <p:nvPr>
            <p:ph type="title" idx="6"/>
          </p:nvPr>
        </p:nvSpPr>
        <p:spPr>
          <a:xfrm>
            <a:off x="4571938" y="275187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149,594,870 km</a:t>
            </a:r>
            <a:endParaRPr/>
          </a:p>
        </p:txBody>
      </p:sp>
      <p:sp>
        <p:nvSpPr>
          <p:cNvPr id="1873" name="Google Shape;1873;p60"/>
          <p:cNvSpPr txBox="1">
            <a:spLocks noGrp="1"/>
          </p:cNvSpPr>
          <p:nvPr>
            <p:ph type="subTitle" idx="7"/>
          </p:nvPr>
        </p:nvSpPr>
        <p:spPr>
          <a:xfrm>
            <a:off x="4878238" y="35036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Sun</a:t>
            </a:r>
            <a:endParaRPr/>
          </a:p>
        </p:txBody>
      </p:sp>
      <p:pic>
        <p:nvPicPr>
          <p:cNvPr id="1874" name="Google Shape;1874;p60"/>
          <p:cNvPicPr preferRelativeResize="0"/>
          <p:nvPr/>
        </p:nvPicPr>
        <p:blipFill rotWithShape="1">
          <a:blip r:embed="rId3">
            <a:alphaModFix/>
          </a:blip>
          <a:srcRect l="11095" r="11095"/>
          <a:stretch/>
        </p:blipFill>
        <p:spPr>
          <a:xfrm rot="-505558">
            <a:off x="7907040" y="4102193"/>
            <a:ext cx="843646" cy="1012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5" name="Google Shape;1875;p60"/>
          <p:cNvPicPr preferRelativeResize="0"/>
          <p:nvPr/>
        </p:nvPicPr>
        <p:blipFill rotWithShape="1">
          <a:blip r:embed="rId4">
            <a:alphaModFix/>
          </a:blip>
          <a:srcRect t="9280" b="-2088"/>
          <a:stretch/>
        </p:blipFill>
        <p:spPr>
          <a:xfrm rot="-1258691">
            <a:off x="274332" y="3903971"/>
            <a:ext cx="757035" cy="1204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6" name="Google Shape;1876;p60"/>
          <p:cNvPicPr preferRelativeResize="0"/>
          <p:nvPr/>
        </p:nvPicPr>
        <p:blipFill rotWithShape="1">
          <a:blip r:embed="rId3">
            <a:alphaModFix/>
          </a:blip>
          <a:srcRect l="11094" r="11102"/>
          <a:stretch/>
        </p:blipFill>
        <p:spPr>
          <a:xfrm rot="505576" flipH="1">
            <a:off x="374591" y="123056"/>
            <a:ext cx="1002494" cy="1203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7" name="Google Shape;1877;p60"/>
          <p:cNvPicPr preferRelativeResize="0"/>
          <p:nvPr/>
        </p:nvPicPr>
        <p:blipFill rotWithShape="1">
          <a:blip r:embed="rId5">
            <a:alphaModFix/>
          </a:blip>
          <a:srcRect t="7359" b="7367"/>
          <a:stretch/>
        </p:blipFill>
        <p:spPr>
          <a:xfrm rot="-1258721">
            <a:off x="7676760" y="137508"/>
            <a:ext cx="1079806" cy="11054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8" name="Google Shape;1878;p60"/>
          <p:cNvCxnSpPr/>
          <p:nvPr/>
        </p:nvCxnSpPr>
        <p:spPr>
          <a:xfrm>
            <a:off x="5564500" y="1976300"/>
            <a:ext cx="1873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9" name="Google Shape;1879;p60"/>
          <p:cNvCxnSpPr/>
          <p:nvPr/>
        </p:nvCxnSpPr>
        <p:spPr>
          <a:xfrm>
            <a:off x="1332625" y="3478075"/>
            <a:ext cx="2598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0" name="Google Shape;1880;p60"/>
          <p:cNvCxnSpPr/>
          <p:nvPr/>
        </p:nvCxnSpPr>
        <p:spPr>
          <a:xfrm>
            <a:off x="1365525" y="1967825"/>
            <a:ext cx="2554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1" name="Google Shape;1881;p60"/>
          <p:cNvCxnSpPr/>
          <p:nvPr/>
        </p:nvCxnSpPr>
        <p:spPr>
          <a:xfrm>
            <a:off x="5564500" y="3478075"/>
            <a:ext cx="1873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61"/>
          <p:cNvSpPr txBox="1">
            <a:spLocks noGrp="1"/>
          </p:cNvSpPr>
          <p:nvPr>
            <p:ph type="title"/>
          </p:nvPr>
        </p:nvSpPr>
        <p:spPr>
          <a:xfrm>
            <a:off x="5021513" y="1719475"/>
            <a:ext cx="2422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Prévia</a:t>
            </a:r>
            <a:endParaRPr dirty="0"/>
          </a:p>
        </p:txBody>
      </p:sp>
      <p:sp>
        <p:nvSpPr>
          <p:cNvPr id="1887" name="Google Shape;1887;p61"/>
          <p:cNvSpPr txBox="1">
            <a:spLocks noGrp="1"/>
          </p:cNvSpPr>
          <p:nvPr>
            <p:ph type="subTitle" idx="1"/>
          </p:nvPr>
        </p:nvSpPr>
        <p:spPr>
          <a:xfrm>
            <a:off x="4910857" y="2269650"/>
            <a:ext cx="2532856" cy="1386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/>
            </a:r>
            <a:br>
              <a:rPr lang="pt-BR" dirty="0"/>
            </a:br>
            <a:r>
              <a:rPr lang="pt-BR" dirty="0"/>
              <a:t>Você pode substituir a imagem na tela pelo seu próprio trabalho. Basta clicar com o botão direito sobre ela e selecionar "Substituir imagem".</a:t>
            </a:r>
            <a:endParaRPr dirty="0"/>
          </a:p>
        </p:txBody>
      </p:sp>
      <p:pic>
        <p:nvPicPr>
          <p:cNvPr id="1888" name="Google Shape;1888;p61"/>
          <p:cNvPicPr preferRelativeResize="0"/>
          <p:nvPr/>
        </p:nvPicPr>
        <p:blipFill rotWithShape="1">
          <a:blip r:embed="rId3">
            <a:alphaModFix/>
          </a:blip>
          <a:srcRect l="13071" r="13078"/>
          <a:stretch/>
        </p:blipFill>
        <p:spPr>
          <a:xfrm rot="-6">
            <a:off x="1297275" y="1572228"/>
            <a:ext cx="2736425" cy="2084233"/>
          </a:xfrm>
          <a:prstGeom prst="rect">
            <a:avLst/>
          </a:prstGeom>
          <a:noFill/>
          <a:ln>
            <a:noFill/>
          </a:ln>
        </p:spPr>
      </p:pic>
      <p:sp>
        <p:nvSpPr>
          <p:cNvPr id="1889" name="Google Shape;1889;p61"/>
          <p:cNvSpPr/>
          <p:nvPr/>
        </p:nvSpPr>
        <p:spPr>
          <a:xfrm rot="5400000">
            <a:off x="1457794" y="948275"/>
            <a:ext cx="2443787" cy="3315361"/>
          </a:xfrm>
          <a:custGeom>
            <a:avLst/>
            <a:gdLst/>
            <a:ahLst/>
            <a:cxnLst/>
            <a:rect l="l" t="t" r="r" b="b"/>
            <a:pathLst>
              <a:path w="70249" h="95461" extrusionOk="0">
                <a:moveTo>
                  <a:pt x="35124" y="3590"/>
                </a:moveTo>
                <a:lnTo>
                  <a:pt x="35466" y="3675"/>
                </a:lnTo>
                <a:lnTo>
                  <a:pt x="35723" y="3846"/>
                </a:lnTo>
                <a:lnTo>
                  <a:pt x="35894" y="4103"/>
                </a:lnTo>
                <a:lnTo>
                  <a:pt x="35979" y="4444"/>
                </a:lnTo>
                <a:lnTo>
                  <a:pt x="35894" y="4786"/>
                </a:lnTo>
                <a:lnTo>
                  <a:pt x="35723" y="5043"/>
                </a:lnTo>
                <a:lnTo>
                  <a:pt x="35466" y="5299"/>
                </a:lnTo>
                <a:lnTo>
                  <a:pt x="34783" y="5299"/>
                </a:lnTo>
                <a:lnTo>
                  <a:pt x="34526" y="5043"/>
                </a:lnTo>
                <a:lnTo>
                  <a:pt x="34355" y="4786"/>
                </a:lnTo>
                <a:lnTo>
                  <a:pt x="34270" y="4444"/>
                </a:lnTo>
                <a:lnTo>
                  <a:pt x="34355" y="4103"/>
                </a:lnTo>
                <a:lnTo>
                  <a:pt x="34526" y="3846"/>
                </a:lnTo>
                <a:lnTo>
                  <a:pt x="34783" y="3675"/>
                </a:lnTo>
                <a:lnTo>
                  <a:pt x="35124" y="3590"/>
                </a:lnTo>
                <a:close/>
                <a:moveTo>
                  <a:pt x="64950" y="8547"/>
                </a:moveTo>
                <a:lnTo>
                  <a:pt x="64950" y="86914"/>
                </a:lnTo>
                <a:lnTo>
                  <a:pt x="5299" y="86914"/>
                </a:lnTo>
                <a:lnTo>
                  <a:pt x="5299" y="8547"/>
                </a:lnTo>
                <a:close/>
                <a:moveTo>
                  <a:pt x="35552" y="89307"/>
                </a:moveTo>
                <a:lnTo>
                  <a:pt x="35894" y="89478"/>
                </a:lnTo>
                <a:lnTo>
                  <a:pt x="36235" y="89649"/>
                </a:lnTo>
                <a:lnTo>
                  <a:pt x="36492" y="89905"/>
                </a:lnTo>
                <a:lnTo>
                  <a:pt x="36748" y="90162"/>
                </a:lnTo>
                <a:lnTo>
                  <a:pt x="36919" y="90504"/>
                </a:lnTo>
                <a:lnTo>
                  <a:pt x="37005" y="90845"/>
                </a:lnTo>
                <a:lnTo>
                  <a:pt x="37090" y="91273"/>
                </a:lnTo>
                <a:lnTo>
                  <a:pt x="37005" y="91615"/>
                </a:lnTo>
                <a:lnTo>
                  <a:pt x="36919" y="92042"/>
                </a:lnTo>
                <a:lnTo>
                  <a:pt x="36748" y="92384"/>
                </a:lnTo>
                <a:lnTo>
                  <a:pt x="36492" y="92640"/>
                </a:lnTo>
                <a:lnTo>
                  <a:pt x="36235" y="92896"/>
                </a:lnTo>
                <a:lnTo>
                  <a:pt x="35894" y="93067"/>
                </a:lnTo>
                <a:lnTo>
                  <a:pt x="35552" y="93153"/>
                </a:lnTo>
                <a:lnTo>
                  <a:pt x="35124" y="93238"/>
                </a:lnTo>
                <a:lnTo>
                  <a:pt x="34697" y="93153"/>
                </a:lnTo>
                <a:lnTo>
                  <a:pt x="34355" y="93067"/>
                </a:lnTo>
                <a:lnTo>
                  <a:pt x="34013" y="92896"/>
                </a:lnTo>
                <a:lnTo>
                  <a:pt x="33757" y="92640"/>
                </a:lnTo>
                <a:lnTo>
                  <a:pt x="33501" y="92384"/>
                </a:lnTo>
                <a:lnTo>
                  <a:pt x="33330" y="92042"/>
                </a:lnTo>
                <a:lnTo>
                  <a:pt x="33244" y="91615"/>
                </a:lnTo>
                <a:lnTo>
                  <a:pt x="33159" y="91273"/>
                </a:lnTo>
                <a:lnTo>
                  <a:pt x="33244" y="90845"/>
                </a:lnTo>
                <a:lnTo>
                  <a:pt x="33330" y="90504"/>
                </a:lnTo>
                <a:lnTo>
                  <a:pt x="33501" y="90162"/>
                </a:lnTo>
                <a:lnTo>
                  <a:pt x="33757" y="89905"/>
                </a:lnTo>
                <a:lnTo>
                  <a:pt x="34013" y="89649"/>
                </a:lnTo>
                <a:lnTo>
                  <a:pt x="34355" y="89478"/>
                </a:lnTo>
                <a:lnTo>
                  <a:pt x="34697" y="89307"/>
                </a:lnTo>
                <a:close/>
                <a:moveTo>
                  <a:pt x="3333" y="0"/>
                </a:moveTo>
                <a:lnTo>
                  <a:pt x="2649" y="86"/>
                </a:lnTo>
                <a:lnTo>
                  <a:pt x="2051" y="257"/>
                </a:lnTo>
                <a:lnTo>
                  <a:pt x="1453" y="599"/>
                </a:lnTo>
                <a:lnTo>
                  <a:pt x="1026" y="1026"/>
                </a:lnTo>
                <a:lnTo>
                  <a:pt x="598" y="1453"/>
                </a:lnTo>
                <a:lnTo>
                  <a:pt x="256" y="2052"/>
                </a:lnTo>
                <a:lnTo>
                  <a:pt x="85" y="2650"/>
                </a:lnTo>
                <a:lnTo>
                  <a:pt x="0" y="3333"/>
                </a:lnTo>
                <a:lnTo>
                  <a:pt x="0" y="92213"/>
                </a:lnTo>
                <a:lnTo>
                  <a:pt x="85" y="92811"/>
                </a:lnTo>
                <a:lnTo>
                  <a:pt x="256" y="93495"/>
                </a:lnTo>
                <a:lnTo>
                  <a:pt x="598" y="94007"/>
                </a:lnTo>
                <a:lnTo>
                  <a:pt x="1026" y="94520"/>
                </a:lnTo>
                <a:lnTo>
                  <a:pt x="1453" y="94862"/>
                </a:lnTo>
                <a:lnTo>
                  <a:pt x="2051" y="95204"/>
                </a:lnTo>
                <a:lnTo>
                  <a:pt x="2649" y="95375"/>
                </a:lnTo>
                <a:lnTo>
                  <a:pt x="3333" y="95460"/>
                </a:lnTo>
                <a:lnTo>
                  <a:pt x="66916" y="95460"/>
                </a:lnTo>
                <a:lnTo>
                  <a:pt x="67600" y="95375"/>
                </a:lnTo>
                <a:lnTo>
                  <a:pt x="68198" y="95204"/>
                </a:lnTo>
                <a:lnTo>
                  <a:pt x="68796" y="94862"/>
                </a:lnTo>
                <a:lnTo>
                  <a:pt x="69309" y="94520"/>
                </a:lnTo>
                <a:lnTo>
                  <a:pt x="69651" y="94007"/>
                </a:lnTo>
                <a:lnTo>
                  <a:pt x="69992" y="93495"/>
                </a:lnTo>
                <a:lnTo>
                  <a:pt x="70163" y="92811"/>
                </a:lnTo>
                <a:lnTo>
                  <a:pt x="70249" y="92213"/>
                </a:lnTo>
                <a:lnTo>
                  <a:pt x="70249" y="3333"/>
                </a:lnTo>
                <a:lnTo>
                  <a:pt x="70163" y="2650"/>
                </a:lnTo>
                <a:lnTo>
                  <a:pt x="69992" y="2052"/>
                </a:lnTo>
                <a:lnTo>
                  <a:pt x="69651" y="1453"/>
                </a:lnTo>
                <a:lnTo>
                  <a:pt x="69309" y="1026"/>
                </a:lnTo>
                <a:lnTo>
                  <a:pt x="68796" y="599"/>
                </a:lnTo>
                <a:lnTo>
                  <a:pt x="68198" y="257"/>
                </a:lnTo>
                <a:lnTo>
                  <a:pt x="67600" y="86"/>
                </a:lnTo>
                <a:lnTo>
                  <a:pt x="66916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90" name="Google Shape;1890;p61"/>
          <p:cNvPicPr preferRelativeResize="0"/>
          <p:nvPr/>
        </p:nvPicPr>
        <p:blipFill rotWithShape="1">
          <a:blip r:embed="rId4">
            <a:alphaModFix/>
          </a:blip>
          <a:srcRect l="11097" r="-2438"/>
          <a:stretch/>
        </p:blipFill>
        <p:spPr>
          <a:xfrm rot="505548" flipH="1">
            <a:off x="7638164" y="3612346"/>
            <a:ext cx="1046149" cy="1069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1" name="Google Shape;1891;p61"/>
          <p:cNvPicPr preferRelativeResize="0"/>
          <p:nvPr/>
        </p:nvPicPr>
        <p:blipFill rotWithShape="1">
          <a:blip r:embed="rId5">
            <a:alphaModFix/>
          </a:blip>
          <a:srcRect t="4816" b="3440"/>
          <a:stretch/>
        </p:blipFill>
        <p:spPr>
          <a:xfrm rot="1258782" flipH="1">
            <a:off x="6919325" y="3567501"/>
            <a:ext cx="930100" cy="14628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2" name="Google Shape;1892;p61"/>
          <p:cNvCxnSpPr/>
          <p:nvPr/>
        </p:nvCxnSpPr>
        <p:spPr>
          <a:xfrm>
            <a:off x="6319500" y="2269650"/>
            <a:ext cx="889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62"/>
          <p:cNvSpPr/>
          <p:nvPr/>
        </p:nvSpPr>
        <p:spPr>
          <a:xfrm>
            <a:off x="3695850" y="2928750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p62"/>
          <p:cNvSpPr/>
          <p:nvPr/>
        </p:nvSpPr>
        <p:spPr>
          <a:xfrm>
            <a:off x="6351175" y="2926688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62"/>
          <p:cNvSpPr/>
          <p:nvPr/>
        </p:nvSpPr>
        <p:spPr>
          <a:xfrm>
            <a:off x="1040375" y="2928738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62"/>
          <p:cNvSpPr txBox="1">
            <a:spLocks noGrp="1"/>
          </p:cNvSpPr>
          <p:nvPr>
            <p:ph type="subTitle" idx="1"/>
          </p:nvPr>
        </p:nvSpPr>
        <p:spPr>
          <a:xfrm>
            <a:off x="104038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901" name="Google Shape;1901;p62"/>
          <p:cNvSpPr txBox="1">
            <a:spLocks noGrp="1"/>
          </p:cNvSpPr>
          <p:nvPr>
            <p:ph type="subTitle" idx="2"/>
          </p:nvPr>
        </p:nvSpPr>
        <p:spPr>
          <a:xfrm>
            <a:off x="104038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1902" name="Google Shape;1902;p62"/>
          <p:cNvSpPr txBox="1">
            <a:spLocks noGrp="1"/>
          </p:cNvSpPr>
          <p:nvPr>
            <p:ph type="subTitle" idx="3"/>
          </p:nvPr>
        </p:nvSpPr>
        <p:spPr>
          <a:xfrm>
            <a:off x="6351316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903" name="Google Shape;1903;p62"/>
          <p:cNvSpPr txBox="1">
            <a:spLocks noGrp="1"/>
          </p:cNvSpPr>
          <p:nvPr>
            <p:ph type="subTitle" idx="4"/>
          </p:nvPr>
        </p:nvSpPr>
        <p:spPr>
          <a:xfrm>
            <a:off x="6351316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sp>
        <p:nvSpPr>
          <p:cNvPr id="1904" name="Google Shape;1904;p62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5" name="Google Shape;1905;p62"/>
          <p:cNvSpPr txBox="1">
            <a:spLocks noGrp="1"/>
          </p:cNvSpPr>
          <p:nvPr>
            <p:ph type="subTitle" idx="5"/>
          </p:nvPr>
        </p:nvSpPr>
        <p:spPr>
          <a:xfrm>
            <a:off x="369584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906" name="Google Shape;1906;p62"/>
          <p:cNvSpPr txBox="1">
            <a:spLocks noGrp="1"/>
          </p:cNvSpPr>
          <p:nvPr>
            <p:ph type="subTitle" idx="6"/>
          </p:nvPr>
        </p:nvSpPr>
        <p:spPr>
          <a:xfrm>
            <a:off x="369584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907" name="Google Shape;1907;p62"/>
          <p:cNvSpPr txBox="1">
            <a:spLocks noGrp="1"/>
          </p:cNvSpPr>
          <p:nvPr>
            <p:ph type="title" idx="7"/>
          </p:nvPr>
        </p:nvSpPr>
        <p:spPr>
          <a:xfrm>
            <a:off x="1040374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1908" name="Google Shape;1908;p62"/>
          <p:cNvSpPr txBox="1">
            <a:spLocks noGrp="1"/>
          </p:cNvSpPr>
          <p:nvPr>
            <p:ph type="title" idx="8"/>
          </p:nvPr>
        </p:nvSpPr>
        <p:spPr>
          <a:xfrm>
            <a:off x="6351326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15%</a:t>
            </a:r>
            <a:endParaRPr/>
          </a:p>
        </p:txBody>
      </p:sp>
      <p:sp>
        <p:nvSpPr>
          <p:cNvPr id="1909" name="Google Shape;1909;p62"/>
          <p:cNvSpPr txBox="1">
            <a:spLocks noGrp="1"/>
          </p:cNvSpPr>
          <p:nvPr>
            <p:ph type="title" idx="9"/>
          </p:nvPr>
        </p:nvSpPr>
        <p:spPr>
          <a:xfrm>
            <a:off x="3695846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40%</a:t>
            </a:r>
            <a:endParaRPr/>
          </a:p>
        </p:txBody>
      </p:sp>
      <p:sp>
        <p:nvSpPr>
          <p:cNvPr id="1910" name="Google Shape;1910;p62"/>
          <p:cNvSpPr txBox="1"/>
          <p:nvPr/>
        </p:nvSpPr>
        <p:spPr>
          <a:xfrm>
            <a:off x="1040525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1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11" name="Google Shape;1911;p62"/>
          <p:cNvSpPr txBox="1"/>
          <p:nvPr/>
        </p:nvSpPr>
        <p:spPr>
          <a:xfrm>
            <a:off x="3695850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2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12" name="Google Shape;1912;p62"/>
          <p:cNvSpPr txBox="1"/>
          <p:nvPr/>
        </p:nvSpPr>
        <p:spPr>
          <a:xfrm>
            <a:off x="6351325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3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cxnSp>
        <p:nvCxnSpPr>
          <p:cNvPr id="1913" name="Google Shape;1913;p62"/>
          <p:cNvCxnSpPr>
            <a:stCxn id="1910" idx="3"/>
            <a:endCxn id="1911" idx="1"/>
          </p:cNvCxnSpPr>
          <p:nvPr/>
        </p:nvCxnSpPr>
        <p:spPr>
          <a:xfrm>
            <a:off x="2792825" y="3108450"/>
            <a:ext cx="903000" cy="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14" name="Google Shape;1914;p62"/>
          <p:cNvCxnSpPr>
            <a:stCxn id="1911" idx="3"/>
            <a:endCxn id="1912" idx="1"/>
          </p:cNvCxnSpPr>
          <p:nvPr/>
        </p:nvCxnSpPr>
        <p:spPr>
          <a:xfrm>
            <a:off x="5448150" y="3108450"/>
            <a:ext cx="903300" cy="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915" name="Google Shape;1915;p62"/>
          <p:cNvGrpSpPr/>
          <p:nvPr/>
        </p:nvGrpSpPr>
        <p:grpSpPr>
          <a:xfrm>
            <a:off x="1215325" y="1326465"/>
            <a:ext cx="1289037" cy="1289037"/>
            <a:chOff x="4049800" y="640400"/>
            <a:chExt cx="858900" cy="858900"/>
          </a:xfrm>
        </p:grpSpPr>
        <p:sp>
          <p:nvSpPr>
            <p:cNvPr id="1916" name="Google Shape;1916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4231111"/>
                <a:gd name="adj3" fmla="val 7686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62"/>
          <p:cNvGrpSpPr/>
          <p:nvPr/>
        </p:nvGrpSpPr>
        <p:grpSpPr>
          <a:xfrm>
            <a:off x="3927475" y="1358178"/>
            <a:ext cx="1289037" cy="1289037"/>
            <a:chOff x="4049800" y="640400"/>
            <a:chExt cx="858900" cy="858900"/>
          </a:xfrm>
        </p:grpSpPr>
        <p:sp>
          <p:nvSpPr>
            <p:cNvPr id="1919" name="Google Shape;1919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3371950"/>
                <a:gd name="adj3" fmla="val 812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62"/>
          <p:cNvGrpSpPr/>
          <p:nvPr/>
        </p:nvGrpSpPr>
        <p:grpSpPr>
          <a:xfrm>
            <a:off x="6582813" y="1358178"/>
            <a:ext cx="1289037" cy="1289037"/>
            <a:chOff x="4049800" y="640400"/>
            <a:chExt cx="858900" cy="858900"/>
          </a:xfrm>
        </p:grpSpPr>
        <p:sp>
          <p:nvSpPr>
            <p:cNvPr id="1922" name="Google Shape;1922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19829626"/>
                <a:gd name="adj3" fmla="val 829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4" name="Google Shape;1924;p62"/>
          <p:cNvCxnSpPr/>
          <p:nvPr/>
        </p:nvCxnSpPr>
        <p:spPr>
          <a:xfrm>
            <a:off x="2255175" y="1112200"/>
            <a:ext cx="113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6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aphicFrame>
        <p:nvGraphicFramePr>
          <p:cNvPr id="1930" name="Google Shape;1930;p63"/>
          <p:cNvGraphicFramePr/>
          <p:nvPr/>
        </p:nvGraphicFramePr>
        <p:xfrm>
          <a:off x="2102025" y="1586660"/>
          <a:ext cx="5941125" cy="2449150"/>
        </p:xfrm>
        <a:graphic>
          <a:graphicData uri="http://schemas.openxmlformats.org/drawingml/2006/table">
            <a:tbl>
              <a:tblPr>
                <a:noFill/>
                <a:tableStyleId>{EA5F7C68-4221-40E7-BEA3-3A43A92C77DB}</a:tableStyleId>
              </a:tblPr>
              <a:tblGrid>
                <a:gridCol w="198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0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Mercury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the closest planet to the Sun 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Venus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the second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Despite being red, Mars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actually cold 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Earth is the third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Jupiter is the biggest planet of them all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Saturn is a gas giant and has several rings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4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Neptune is the farthest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Ceres is located in the main asteroid belt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The Moon is Earth’s only natural satellite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31" name="Google Shape;1931;p63"/>
          <p:cNvSpPr/>
          <p:nvPr/>
        </p:nvSpPr>
        <p:spPr>
          <a:xfrm>
            <a:off x="1100800" y="16727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63"/>
          <p:cNvSpPr txBox="1">
            <a:spLocks noGrp="1"/>
          </p:cNvSpPr>
          <p:nvPr>
            <p:ph type="title" idx="4294967295"/>
          </p:nvPr>
        </p:nvSpPr>
        <p:spPr>
          <a:xfrm>
            <a:off x="1127950" y="17440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1</a:t>
            </a:r>
            <a:endParaRPr sz="2600"/>
          </a:p>
        </p:txBody>
      </p:sp>
      <p:sp>
        <p:nvSpPr>
          <p:cNvPr id="1933" name="Google Shape;1933;p63"/>
          <p:cNvSpPr/>
          <p:nvPr/>
        </p:nvSpPr>
        <p:spPr>
          <a:xfrm>
            <a:off x="1127950" y="2461588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63"/>
          <p:cNvSpPr txBox="1">
            <a:spLocks noGrp="1"/>
          </p:cNvSpPr>
          <p:nvPr>
            <p:ph type="title" idx="4294967295"/>
          </p:nvPr>
        </p:nvSpPr>
        <p:spPr>
          <a:xfrm>
            <a:off x="1155100" y="2532813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2</a:t>
            </a:r>
            <a:endParaRPr sz="2600"/>
          </a:p>
        </p:txBody>
      </p:sp>
      <p:sp>
        <p:nvSpPr>
          <p:cNvPr id="1935" name="Google Shape;1935;p63"/>
          <p:cNvSpPr/>
          <p:nvPr/>
        </p:nvSpPr>
        <p:spPr>
          <a:xfrm>
            <a:off x="1127950" y="325042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63"/>
          <p:cNvSpPr txBox="1">
            <a:spLocks noGrp="1"/>
          </p:cNvSpPr>
          <p:nvPr>
            <p:ph type="title" idx="4294967295"/>
          </p:nvPr>
        </p:nvSpPr>
        <p:spPr>
          <a:xfrm>
            <a:off x="1155100" y="332165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3</a:t>
            </a:r>
            <a:endParaRPr sz="2600"/>
          </a:p>
        </p:txBody>
      </p:sp>
      <p:cxnSp>
        <p:nvCxnSpPr>
          <p:cNvPr id="1937" name="Google Shape;1937;p63"/>
          <p:cNvCxnSpPr/>
          <p:nvPr/>
        </p:nvCxnSpPr>
        <p:spPr>
          <a:xfrm>
            <a:off x="2255175" y="1112200"/>
            <a:ext cx="113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38" name="Google Shape;1938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13554" flipH="1">
            <a:off x="7863154" y="3313156"/>
            <a:ext cx="967041" cy="1657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6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Cronograma</a:t>
            </a:r>
            <a:endParaRPr dirty="0"/>
          </a:p>
        </p:txBody>
      </p:sp>
      <p:sp>
        <p:nvSpPr>
          <p:cNvPr id="1944" name="Google Shape;1944;p64"/>
          <p:cNvSpPr txBox="1"/>
          <p:nvPr/>
        </p:nvSpPr>
        <p:spPr>
          <a:xfrm>
            <a:off x="6691904" y="3148713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4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5" name="Google Shape;1945;p64"/>
          <p:cNvSpPr txBox="1"/>
          <p:nvPr/>
        </p:nvSpPr>
        <p:spPr>
          <a:xfrm>
            <a:off x="6699504" y="3594797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Mars is actually a very cold place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46" name="Google Shape;1946;p64"/>
          <p:cNvSpPr txBox="1"/>
          <p:nvPr/>
        </p:nvSpPr>
        <p:spPr>
          <a:xfrm>
            <a:off x="4682104" y="1674975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3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7" name="Google Shape;1947;p64"/>
          <p:cNvSpPr txBox="1"/>
          <p:nvPr/>
        </p:nvSpPr>
        <p:spPr>
          <a:xfrm>
            <a:off x="4689704" y="2120863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Saturn is a gas giant and has rings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48" name="Google Shape;1948;p64"/>
          <p:cNvSpPr txBox="1"/>
          <p:nvPr/>
        </p:nvSpPr>
        <p:spPr>
          <a:xfrm>
            <a:off x="2717220" y="3148713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2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9" name="Google Shape;1949;p64"/>
          <p:cNvSpPr txBox="1"/>
          <p:nvPr/>
        </p:nvSpPr>
        <p:spPr>
          <a:xfrm>
            <a:off x="2717245" y="3594797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Jupiter is the biggest planet of them all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50" name="Google Shape;1950;p64"/>
          <p:cNvSpPr txBox="1"/>
          <p:nvPr/>
        </p:nvSpPr>
        <p:spPr>
          <a:xfrm>
            <a:off x="876238" y="1623778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1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51" name="Google Shape;1951;p64"/>
          <p:cNvSpPr txBox="1"/>
          <p:nvPr/>
        </p:nvSpPr>
        <p:spPr>
          <a:xfrm>
            <a:off x="721975" y="2120863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Mercury is quite a small planet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52" name="Google Shape;1952;p64"/>
          <p:cNvSpPr/>
          <p:nvPr/>
        </p:nvSpPr>
        <p:spPr>
          <a:xfrm>
            <a:off x="1249500" y="33303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64"/>
          <p:cNvSpPr txBox="1">
            <a:spLocks noGrp="1"/>
          </p:cNvSpPr>
          <p:nvPr>
            <p:ph type="title" idx="4294967295"/>
          </p:nvPr>
        </p:nvSpPr>
        <p:spPr>
          <a:xfrm>
            <a:off x="1276650" y="3400575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1</a:t>
            </a:r>
            <a:endParaRPr sz="2600"/>
          </a:p>
        </p:txBody>
      </p:sp>
      <p:sp>
        <p:nvSpPr>
          <p:cNvPr id="1954" name="Google Shape;1954;p64"/>
          <p:cNvSpPr/>
          <p:nvPr/>
        </p:nvSpPr>
        <p:spPr>
          <a:xfrm>
            <a:off x="3229575" y="16749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64"/>
          <p:cNvSpPr txBox="1">
            <a:spLocks noGrp="1"/>
          </p:cNvSpPr>
          <p:nvPr>
            <p:ph type="title" idx="4294967295"/>
          </p:nvPr>
        </p:nvSpPr>
        <p:spPr>
          <a:xfrm>
            <a:off x="3256725" y="17462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2</a:t>
            </a:r>
            <a:endParaRPr sz="2600"/>
          </a:p>
        </p:txBody>
      </p:sp>
      <p:sp>
        <p:nvSpPr>
          <p:cNvPr id="1956" name="Google Shape;1956;p64"/>
          <p:cNvSpPr/>
          <p:nvPr/>
        </p:nvSpPr>
        <p:spPr>
          <a:xfrm>
            <a:off x="5267200" y="33303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64"/>
          <p:cNvSpPr txBox="1">
            <a:spLocks noGrp="1"/>
          </p:cNvSpPr>
          <p:nvPr>
            <p:ph type="title" idx="4294967295"/>
          </p:nvPr>
        </p:nvSpPr>
        <p:spPr>
          <a:xfrm>
            <a:off x="5294350" y="3400575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3</a:t>
            </a:r>
            <a:endParaRPr sz="2600"/>
          </a:p>
        </p:txBody>
      </p:sp>
      <p:sp>
        <p:nvSpPr>
          <p:cNvPr id="1958" name="Google Shape;1958;p64"/>
          <p:cNvSpPr/>
          <p:nvPr/>
        </p:nvSpPr>
        <p:spPr>
          <a:xfrm>
            <a:off x="7204875" y="167600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64"/>
          <p:cNvSpPr txBox="1">
            <a:spLocks noGrp="1"/>
          </p:cNvSpPr>
          <p:nvPr>
            <p:ph type="title" idx="4294967295"/>
          </p:nvPr>
        </p:nvSpPr>
        <p:spPr>
          <a:xfrm>
            <a:off x="7204875" y="17462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4</a:t>
            </a:r>
            <a:endParaRPr sz="2600"/>
          </a:p>
        </p:txBody>
      </p:sp>
      <p:cxnSp>
        <p:nvCxnSpPr>
          <p:cNvPr id="1960" name="Google Shape;1960;p64"/>
          <p:cNvCxnSpPr>
            <a:stCxn id="1952" idx="7"/>
            <a:endCxn id="1954" idx="3"/>
          </p:cNvCxnSpPr>
          <p:nvPr/>
        </p:nvCxnSpPr>
        <p:spPr>
          <a:xfrm rot="10800000" flipH="1">
            <a:off x="1844597" y="2269978"/>
            <a:ext cx="1487100" cy="11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1" name="Google Shape;1961;p64"/>
          <p:cNvCxnSpPr>
            <a:stCxn id="1954" idx="5"/>
            <a:endCxn id="1956" idx="1"/>
          </p:cNvCxnSpPr>
          <p:nvPr/>
        </p:nvCxnSpPr>
        <p:spPr>
          <a:xfrm>
            <a:off x="3824672" y="2270072"/>
            <a:ext cx="1544700" cy="11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2" name="Google Shape;1962;p64"/>
          <p:cNvCxnSpPr>
            <a:stCxn id="1956" idx="7"/>
            <a:endCxn id="1958" idx="3"/>
          </p:cNvCxnSpPr>
          <p:nvPr/>
        </p:nvCxnSpPr>
        <p:spPr>
          <a:xfrm rot="10800000" flipH="1">
            <a:off x="5862297" y="2271178"/>
            <a:ext cx="1444800" cy="1161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3" name="Google Shape;1963;p64"/>
          <p:cNvCxnSpPr/>
          <p:nvPr/>
        </p:nvCxnSpPr>
        <p:spPr>
          <a:xfrm>
            <a:off x="807375" y="1112200"/>
            <a:ext cx="1547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6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Nossos </a:t>
            </a:r>
            <a:r>
              <a:rPr lang="pt-BR" dirty="0"/>
              <a:t>parceiros</a:t>
            </a:r>
            <a:endParaRPr dirty="0"/>
          </a:p>
        </p:txBody>
      </p:sp>
      <p:sp>
        <p:nvSpPr>
          <p:cNvPr id="1969" name="Google Shape;1969;p65"/>
          <p:cNvSpPr txBox="1">
            <a:spLocks noGrp="1"/>
          </p:cNvSpPr>
          <p:nvPr>
            <p:ph type="subTitle" idx="1"/>
          </p:nvPr>
        </p:nvSpPr>
        <p:spPr>
          <a:xfrm>
            <a:off x="713225" y="1652213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970" name="Google Shape;1970;p65"/>
          <p:cNvSpPr txBox="1">
            <a:spLocks noGrp="1"/>
          </p:cNvSpPr>
          <p:nvPr>
            <p:ph type="subTitle" idx="2"/>
          </p:nvPr>
        </p:nvSpPr>
        <p:spPr>
          <a:xfrm>
            <a:off x="713225" y="2060688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 and the fourth-largest</a:t>
            </a:r>
            <a:endParaRPr/>
          </a:p>
        </p:txBody>
      </p:sp>
      <p:sp>
        <p:nvSpPr>
          <p:cNvPr id="1971" name="Google Shape;1971;p65"/>
          <p:cNvSpPr txBox="1">
            <a:spLocks noGrp="1"/>
          </p:cNvSpPr>
          <p:nvPr>
            <p:ph type="subTitle" idx="3"/>
          </p:nvPr>
        </p:nvSpPr>
        <p:spPr>
          <a:xfrm>
            <a:off x="713225" y="311893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972" name="Google Shape;1972;p65"/>
          <p:cNvSpPr txBox="1">
            <a:spLocks noGrp="1"/>
          </p:cNvSpPr>
          <p:nvPr>
            <p:ph type="subTitle" idx="4"/>
          </p:nvPr>
        </p:nvSpPr>
        <p:spPr>
          <a:xfrm>
            <a:off x="713225" y="352741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cxnSp>
        <p:nvCxnSpPr>
          <p:cNvPr id="1973" name="Google Shape;1973;p65"/>
          <p:cNvCxnSpPr/>
          <p:nvPr/>
        </p:nvCxnSpPr>
        <p:spPr>
          <a:xfrm>
            <a:off x="1593550" y="1112200"/>
            <a:ext cx="14949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74" name="Google Shape;1974;p65"/>
          <p:cNvPicPr preferRelativeResize="0"/>
          <p:nvPr/>
        </p:nvPicPr>
        <p:blipFill rotWithShape="1">
          <a:blip r:embed="rId3">
            <a:alphaModFix/>
          </a:blip>
          <a:srcRect t="465" b="475"/>
          <a:stretch/>
        </p:blipFill>
        <p:spPr>
          <a:xfrm rot="-1258730">
            <a:off x="7319244" y="131528"/>
            <a:ext cx="942187" cy="1120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5" name="Google Shape;1975;p65"/>
          <p:cNvGrpSpPr/>
          <p:nvPr/>
        </p:nvGrpSpPr>
        <p:grpSpPr>
          <a:xfrm>
            <a:off x="3395624" y="1812291"/>
            <a:ext cx="4842672" cy="2462144"/>
            <a:chOff x="238125" y="1038125"/>
            <a:chExt cx="7146800" cy="3633625"/>
          </a:xfrm>
        </p:grpSpPr>
        <p:sp>
          <p:nvSpPr>
            <p:cNvPr id="1976" name="Google Shape;1976;p65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5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5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5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5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5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5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5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5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5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5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5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5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5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5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5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5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5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5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5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5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5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5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5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5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5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5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5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5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5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5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5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5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5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5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5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5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5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5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5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5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5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5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5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5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5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5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5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5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5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5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5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5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5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5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5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5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5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5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5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5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5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5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5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5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5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5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5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5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5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5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5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5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5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5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5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5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5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5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5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5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5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5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5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5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5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5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5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5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5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5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5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5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5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5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5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5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5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5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5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5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5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5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5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5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5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5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5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5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5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5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5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5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5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5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5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5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5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5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5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5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5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5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5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5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5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5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5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5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5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5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5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5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5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5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5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5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5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5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5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5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5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5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5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5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5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5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5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5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5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5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5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5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5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5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5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5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5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5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5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5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5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5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5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5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5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5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5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5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5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5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5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5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5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5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5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5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5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5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5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5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5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5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5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5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5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5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5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5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5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5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5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5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5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5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5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5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5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5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5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5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5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5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5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5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5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5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5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5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5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5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5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5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5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5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5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5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5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5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5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5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5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5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5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5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5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5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5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5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5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5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5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5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5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5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5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5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5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5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5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5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5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5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5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5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5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5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5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5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5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5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5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5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5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5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5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5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5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5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5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5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5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5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5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5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5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5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5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5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5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5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5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5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5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5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5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5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5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5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5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5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5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5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5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5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5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5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5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5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5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5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5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5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5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5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5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5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5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5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5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5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5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5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5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5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5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5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5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5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5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5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5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5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5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5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5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5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5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5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5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5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5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5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5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5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5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5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5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5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5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5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5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5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5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5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5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5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5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5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5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5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5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5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5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5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5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5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5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5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5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5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5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5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5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5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5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5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5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5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5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5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5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5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5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5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5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5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5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5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5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5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5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5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5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5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5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5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5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5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5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5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5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5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5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5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5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5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5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5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5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5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5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5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5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5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5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5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5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5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5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5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5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5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5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5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5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5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5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5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5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5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5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5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5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5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5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5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5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5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5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5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5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5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5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5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5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5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5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5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5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5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5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5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5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5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5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5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5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5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5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5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5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5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5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5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5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5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5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5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5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5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5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5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5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5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5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5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5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5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5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5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5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5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5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5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5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5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5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5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5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5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5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5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5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5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5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5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5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5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5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5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5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5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5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5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5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5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5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5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5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5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5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5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5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5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5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5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5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5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5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5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5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5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5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5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5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5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5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5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5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5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5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5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5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5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5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5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5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5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5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5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5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5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5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5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5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5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5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5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5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5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5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5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5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5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5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5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5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5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5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5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5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5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5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5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5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5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5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5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5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5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5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5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5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5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5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5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5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5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5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5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5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5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5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5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5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5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5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5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5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5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5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5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5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5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5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5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5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5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5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5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5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5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5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5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5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5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5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5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5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5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5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5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5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5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5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5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5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5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5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5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5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5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5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5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5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5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5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5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5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5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5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5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5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5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5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5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5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5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5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5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5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5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5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5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5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5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5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5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5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5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5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5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5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5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5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5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5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5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5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5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5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5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5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5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5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5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5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5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5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5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5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5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5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5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5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5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5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5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5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5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5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5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5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5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5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5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5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5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5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5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5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5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5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5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5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5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5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5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5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5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5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5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5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5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5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5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5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5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5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5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5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5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5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5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5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5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5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5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5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5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5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5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5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5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5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5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5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5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5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5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5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5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5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5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5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5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5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5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5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5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5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5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5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5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5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5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5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5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5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5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5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5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5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5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5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5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5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5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5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5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5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5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5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5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5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5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5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5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5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5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5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5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5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5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5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5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5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5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5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5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5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5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5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5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5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5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5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5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5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5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5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5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5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5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5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5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5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5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5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5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5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5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5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5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5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5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5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5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5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5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5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5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5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5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5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5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5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5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5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5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5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5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5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5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5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5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5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5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5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5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5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5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5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5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5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5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5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5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5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5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5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5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5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5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5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5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5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5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5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5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5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5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5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5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5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5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5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5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5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5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5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5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5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5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5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5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5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5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5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5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5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5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5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5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5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5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5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5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5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5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5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5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5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5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5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5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5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5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5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5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5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5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5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5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5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5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5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5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5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5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5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5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5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5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5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5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5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5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5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5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5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5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5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5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5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5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5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5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5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5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5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5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5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5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5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5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5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5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5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5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5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5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5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5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5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5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5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5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5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5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5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5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5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5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5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5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5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5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5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5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5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5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5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5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5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5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5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5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5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5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5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5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5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5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5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5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5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5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5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5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5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5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5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5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5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5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5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5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5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5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5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5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5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5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5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5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5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5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5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5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5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5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5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5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5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5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5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5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5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5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5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5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5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5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5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5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5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5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5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5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5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5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5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5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5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5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5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5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5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5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5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5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5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5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5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5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5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5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5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5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5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5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5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5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5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5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5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5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5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5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5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5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5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5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5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5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5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5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5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5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5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5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5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5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5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5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5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5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5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5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5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5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5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5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5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5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5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5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5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5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5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5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5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5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5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5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5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5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5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5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5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5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5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5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5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5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5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5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5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5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5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5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5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5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5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5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5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5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5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5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5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5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5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5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5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5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5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5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5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5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5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5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5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5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5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5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5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5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5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5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5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5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5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5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5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5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5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5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5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5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5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5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5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5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5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5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5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5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5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5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5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5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5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5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5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5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5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5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5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5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5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5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5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5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5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5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5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5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5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5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5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5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5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5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5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5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5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5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5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5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5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5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5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5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5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5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5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5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5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5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5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5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5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5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5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5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5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5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5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5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5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5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5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5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5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5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5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5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5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5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5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5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5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5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5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5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5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5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5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5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5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5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5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5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5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5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5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5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5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5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5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5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5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5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5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5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5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5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5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5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5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5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5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5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5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5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5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5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5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5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5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5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5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5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5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5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5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5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5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5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5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5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5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5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5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5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5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5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5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5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5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5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5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5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5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5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5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5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5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5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5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5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5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5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5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5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5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5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5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5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5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5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5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5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5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5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5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5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5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5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5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5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5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5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5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5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5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5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5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5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5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5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5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5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5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5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5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5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5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5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5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5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5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5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5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5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5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5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5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5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5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5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5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5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5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5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5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5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5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5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5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5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5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5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5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5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5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5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5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5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5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5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5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5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5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5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5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5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5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5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5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5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5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5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5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5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5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5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5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5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5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5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5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5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5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5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5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5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5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5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5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5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5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5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5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5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5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5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5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5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5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5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5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5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5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5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5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5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5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5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5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5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5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5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5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5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5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5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5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5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5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5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5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5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5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5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5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5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5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5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5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5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5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5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5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5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5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5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5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5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5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5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5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5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5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5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5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5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5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5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5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5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5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5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5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5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5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5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5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5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5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5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5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5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5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48" name="Google Shape;3548;p65"/>
          <p:cNvPicPr preferRelativeResize="0"/>
          <p:nvPr/>
        </p:nvPicPr>
        <p:blipFill rotWithShape="1">
          <a:blip r:embed="rId4">
            <a:alphaModFix/>
          </a:blip>
          <a:srcRect t="2171" b="2171"/>
          <a:stretch/>
        </p:blipFill>
        <p:spPr>
          <a:xfrm>
            <a:off x="4008450" y="2282393"/>
            <a:ext cx="651974" cy="64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9" name="Google Shape;3549;p65"/>
          <p:cNvPicPr preferRelativeResize="0"/>
          <p:nvPr/>
        </p:nvPicPr>
        <p:blipFill rotWithShape="1">
          <a:blip r:embed="rId4">
            <a:alphaModFix/>
          </a:blip>
          <a:srcRect t="2171" b="2171"/>
          <a:stretch/>
        </p:blipFill>
        <p:spPr>
          <a:xfrm>
            <a:off x="4538250" y="3382693"/>
            <a:ext cx="651974" cy="645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0" name="Google Shape;3550;p65"/>
          <p:cNvCxnSpPr>
            <a:stCxn id="1969" idx="3"/>
            <a:endCxn id="3548" idx="1"/>
          </p:cNvCxnSpPr>
          <p:nvPr/>
        </p:nvCxnSpPr>
        <p:spPr>
          <a:xfrm>
            <a:off x="2851925" y="1855913"/>
            <a:ext cx="1156500" cy="749400"/>
          </a:xfrm>
          <a:prstGeom prst="curvedConnector3">
            <a:avLst>
              <a:gd name="adj1" fmla="val 50001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51" name="Google Shape;3551;p65"/>
          <p:cNvCxnSpPr>
            <a:endCxn id="3549" idx="1"/>
          </p:cNvCxnSpPr>
          <p:nvPr/>
        </p:nvCxnSpPr>
        <p:spPr>
          <a:xfrm>
            <a:off x="2851950" y="3349180"/>
            <a:ext cx="1686300" cy="3564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4" name="Google Shape;3574;p67"/>
          <p:cNvSpPr/>
          <p:nvPr/>
        </p:nvSpPr>
        <p:spPr>
          <a:xfrm>
            <a:off x="4512450" y="2747413"/>
            <a:ext cx="2862300" cy="634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67"/>
          <p:cNvSpPr txBox="1">
            <a:spLocks noGrp="1"/>
          </p:cNvSpPr>
          <p:nvPr>
            <p:ph type="title"/>
          </p:nvPr>
        </p:nvSpPr>
        <p:spPr>
          <a:xfrm>
            <a:off x="3366977" y="708837"/>
            <a:ext cx="4519423" cy="11186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Obrigada!</a:t>
            </a:r>
            <a:endParaRPr dirty="0"/>
          </a:p>
        </p:txBody>
      </p:sp>
      <p:sp>
        <p:nvSpPr>
          <p:cNvPr id="3576" name="Google Shape;3576;p67"/>
          <p:cNvSpPr txBox="1">
            <a:spLocks noGrp="1"/>
          </p:cNvSpPr>
          <p:nvPr>
            <p:ph type="subTitle" idx="1"/>
          </p:nvPr>
        </p:nvSpPr>
        <p:spPr>
          <a:xfrm>
            <a:off x="4000800" y="1833175"/>
            <a:ext cx="38856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your-email@freepik.com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620 421 838 | yourcompany.com</a:t>
            </a:r>
            <a:endParaRPr/>
          </a:p>
        </p:txBody>
      </p:sp>
      <p:sp>
        <p:nvSpPr>
          <p:cNvPr id="3577" name="Google Shape;3577;p67"/>
          <p:cNvSpPr txBox="1">
            <a:spLocks noGrp="1"/>
          </p:cNvSpPr>
          <p:nvPr>
            <p:ph type="subTitle" idx="2"/>
          </p:nvPr>
        </p:nvSpPr>
        <p:spPr>
          <a:xfrm>
            <a:off x="4000800" y="4301550"/>
            <a:ext cx="3885600" cy="2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for attribution</a:t>
            </a:r>
            <a:endParaRPr/>
          </a:p>
        </p:txBody>
      </p:sp>
      <p:sp>
        <p:nvSpPr>
          <p:cNvPr id="3578" name="Google Shape;3578;p67"/>
          <p:cNvSpPr/>
          <p:nvPr/>
        </p:nvSpPr>
        <p:spPr>
          <a:xfrm>
            <a:off x="4836302" y="2838109"/>
            <a:ext cx="452020" cy="452520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79" name="Google Shape;3579;p67"/>
          <p:cNvGrpSpPr/>
          <p:nvPr/>
        </p:nvGrpSpPr>
        <p:grpSpPr>
          <a:xfrm>
            <a:off x="5423944" y="2838492"/>
            <a:ext cx="452503" cy="452038"/>
            <a:chOff x="3303268" y="3817349"/>
            <a:chExt cx="346056" cy="345674"/>
          </a:xfrm>
        </p:grpSpPr>
        <p:sp>
          <p:nvSpPr>
            <p:cNvPr id="3580" name="Google Shape;3580;p6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4" name="Google Shape;3584;p67"/>
          <p:cNvGrpSpPr/>
          <p:nvPr/>
        </p:nvGrpSpPr>
        <p:grpSpPr>
          <a:xfrm>
            <a:off x="6011174" y="2838492"/>
            <a:ext cx="452503" cy="452038"/>
            <a:chOff x="3752358" y="3817349"/>
            <a:chExt cx="346056" cy="345674"/>
          </a:xfrm>
        </p:grpSpPr>
        <p:sp>
          <p:nvSpPr>
            <p:cNvPr id="3585" name="Google Shape;3585;p67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9" name="Google Shape;3589;p67"/>
          <p:cNvGrpSpPr/>
          <p:nvPr/>
        </p:nvGrpSpPr>
        <p:grpSpPr>
          <a:xfrm>
            <a:off x="6598403" y="2838492"/>
            <a:ext cx="452461" cy="452038"/>
            <a:chOff x="4201447" y="3817349"/>
            <a:chExt cx="346024" cy="345674"/>
          </a:xfrm>
        </p:grpSpPr>
        <p:sp>
          <p:nvSpPr>
            <p:cNvPr id="3590" name="Google Shape;3590;p67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7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92" name="Google Shape;3592;p67"/>
          <p:cNvPicPr preferRelativeResize="0"/>
          <p:nvPr/>
        </p:nvPicPr>
        <p:blipFill rotWithShape="1">
          <a:blip r:embed="rId3">
            <a:alphaModFix/>
          </a:blip>
          <a:srcRect l="11095" r="11095"/>
          <a:stretch/>
        </p:blipFill>
        <p:spPr>
          <a:xfrm rot="-505558">
            <a:off x="408781" y="1866589"/>
            <a:ext cx="2032223" cy="2439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3" name="Google Shape;3593;p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13552" flipH="1">
            <a:off x="2048918" y="631668"/>
            <a:ext cx="1420853" cy="2435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44"/>
          <p:cNvSpPr/>
          <p:nvPr/>
        </p:nvSpPr>
        <p:spPr>
          <a:xfrm>
            <a:off x="876150" y="2877650"/>
            <a:ext cx="4165200" cy="757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4"/>
          <p:cNvSpPr txBox="1">
            <a:spLocks noGrp="1"/>
          </p:cNvSpPr>
          <p:nvPr>
            <p:ph type="title"/>
          </p:nvPr>
        </p:nvSpPr>
        <p:spPr>
          <a:xfrm>
            <a:off x="786150" y="1315675"/>
            <a:ext cx="4345200" cy="14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r>
              <a:rPr lang="en" dirty="0" smtClean="0"/>
              <a:t>era aí!</a:t>
            </a:r>
            <a:endParaRPr dirty="0"/>
          </a:p>
        </p:txBody>
      </p:sp>
      <p:sp>
        <p:nvSpPr>
          <p:cNvPr id="1538" name="Google Shape;1538;p44"/>
          <p:cNvSpPr txBox="1">
            <a:spLocks noGrp="1"/>
          </p:cNvSpPr>
          <p:nvPr>
            <p:ph type="subTitle" idx="1"/>
          </p:nvPr>
        </p:nvSpPr>
        <p:spPr>
          <a:xfrm>
            <a:off x="1091250" y="2932425"/>
            <a:ext cx="3735000" cy="6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Vamos nos apresentar, nós somos o GRUPINHUUU</a:t>
            </a:r>
            <a:endParaRPr dirty="0"/>
          </a:p>
        </p:txBody>
      </p:sp>
      <p:pic>
        <p:nvPicPr>
          <p:cNvPr id="1539" name="Google Shape;1539;p44"/>
          <p:cNvPicPr preferRelativeResize="0"/>
          <p:nvPr/>
        </p:nvPicPr>
        <p:blipFill rotWithShape="1">
          <a:blip r:embed="rId3">
            <a:alphaModFix/>
          </a:blip>
          <a:srcRect t="22210" b="11051"/>
          <a:stretch/>
        </p:blipFill>
        <p:spPr>
          <a:xfrm>
            <a:off x="5807964" y="1417050"/>
            <a:ext cx="2604900" cy="2605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8" name="Google Shape;3598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3599" name="Google Shape;3599;p68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24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that of this template: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74957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Golden bitcoins stacked on white background</a:t>
            </a:r>
            <a:endParaRPr/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Golden bitcoins over the slot of white piggy bank on wooden table</a:t>
            </a:r>
            <a:endParaRPr/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Men exchanging a bitcoin with copy space</a:t>
            </a:r>
            <a:endParaRPr/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Top view piggy bank with person holding a bitcoin</a:t>
            </a:r>
            <a:endParaRPr/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Person putting a bitcoin in a piggy bank</a:t>
            </a:r>
            <a:endParaRPr/>
          </a:p>
          <a:p>
            <a:pPr marL="0" marR="5080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74957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50800" lvl="0" indent="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74957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00" name="Google Shape;3600;p68"/>
          <p:cNvCxnSpPr/>
          <p:nvPr/>
        </p:nvCxnSpPr>
        <p:spPr>
          <a:xfrm>
            <a:off x="2940975" y="1112200"/>
            <a:ext cx="1775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01" name="Google Shape;3601;p68"/>
          <p:cNvPicPr preferRelativeResize="0"/>
          <p:nvPr/>
        </p:nvPicPr>
        <p:blipFill rotWithShape="1">
          <a:blip r:embed="rId8">
            <a:alphaModFix/>
          </a:blip>
          <a:srcRect l="11096" r="2547"/>
          <a:stretch/>
        </p:blipFill>
        <p:spPr>
          <a:xfrm rot="505553" flipH="1">
            <a:off x="7773171" y="3431540"/>
            <a:ext cx="989082" cy="1069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2" name="Google Shape;3602;p68"/>
          <p:cNvPicPr preferRelativeResize="0"/>
          <p:nvPr/>
        </p:nvPicPr>
        <p:blipFill rotWithShape="1">
          <a:blip r:embed="rId9">
            <a:alphaModFix/>
          </a:blip>
          <a:srcRect t="11998" b="2054"/>
          <a:stretch/>
        </p:blipFill>
        <p:spPr>
          <a:xfrm rot="1258765" flipH="1">
            <a:off x="7019081" y="3601772"/>
            <a:ext cx="930088" cy="1370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4" name="Google Shape;15254;p8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6" name="Google Shape;3556;p66"/>
          <p:cNvSpPr txBox="1">
            <a:spLocks noGrp="1"/>
          </p:cNvSpPr>
          <p:nvPr>
            <p:ph type="title"/>
          </p:nvPr>
        </p:nvSpPr>
        <p:spPr>
          <a:xfrm>
            <a:off x="297415" y="-6877"/>
            <a:ext cx="6955618" cy="11357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      Nossa equipe</a:t>
            </a:r>
            <a:endParaRPr dirty="0"/>
          </a:p>
        </p:txBody>
      </p:sp>
      <p:sp>
        <p:nvSpPr>
          <p:cNvPr id="3557" name="Google Shape;3557;p66"/>
          <p:cNvSpPr txBox="1">
            <a:spLocks noGrp="1"/>
          </p:cNvSpPr>
          <p:nvPr>
            <p:ph type="subTitle" idx="1"/>
          </p:nvPr>
        </p:nvSpPr>
        <p:spPr>
          <a:xfrm>
            <a:off x="1845909" y="1604959"/>
            <a:ext cx="1651907" cy="707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l</a:t>
            </a:r>
            <a:r>
              <a:rPr lang="en" dirty="0" smtClean="0"/>
              <a:t>uigi Antonio</a:t>
            </a:r>
            <a:endParaRPr dirty="0"/>
          </a:p>
        </p:txBody>
      </p:sp>
      <p:sp>
        <p:nvSpPr>
          <p:cNvPr id="3559" name="Google Shape;3559;p66"/>
          <p:cNvSpPr txBox="1">
            <a:spLocks noGrp="1"/>
          </p:cNvSpPr>
          <p:nvPr>
            <p:ph type="subTitle" idx="3"/>
          </p:nvPr>
        </p:nvSpPr>
        <p:spPr>
          <a:xfrm>
            <a:off x="4571681" y="4130726"/>
            <a:ext cx="1791583" cy="758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</a:t>
            </a:r>
            <a:r>
              <a:rPr lang="en" dirty="0" smtClean="0"/>
              <a:t>ébora Rodrigues</a:t>
            </a:r>
            <a:endParaRPr dirty="0"/>
          </a:p>
        </p:txBody>
      </p:sp>
      <p:sp>
        <p:nvSpPr>
          <p:cNvPr id="3561" name="Google Shape;3561;p66"/>
          <p:cNvSpPr txBox="1">
            <a:spLocks noGrp="1"/>
          </p:cNvSpPr>
          <p:nvPr>
            <p:ph type="subTitle" idx="5"/>
          </p:nvPr>
        </p:nvSpPr>
        <p:spPr>
          <a:xfrm>
            <a:off x="410218" y="4109830"/>
            <a:ext cx="1426578" cy="800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Ilma Gonçalves</a:t>
            </a:r>
            <a:endParaRPr dirty="0"/>
          </a:p>
        </p:txBody>
      </p:sp>
      <p:sp>
        <p:nvSpPr>
          <p:cNvPr id="3562" name="Google Shape;3562;p66"/>
          <p:cNvSpPr txBox="1">
            <a:spLocks noGrp="1"/>
          </p:cNvSpPr>
          <p:nvPr>
            <p:ph type="subTitle" idx="6"/>
          </p:nvPr>
        </p:nvSpPr>
        <p:spPr>
          <a:xfrm>
            <a:off x="6455254" y="1509163"/>
            <a:ext cx="1700009" cy="67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800" dirty="0" smtClean="0">
                <a:latin typeface="Russo One" panose="020B0604020202020204" charset="0"/>
              </a:rPr>
              <a:t>Beatriz Moura</a:t>
            </a:r>
            <a:endParaRPr lang="pt-BR" sz="1800" dirty="0">
              <a:latin typeface="Russo One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563" name="Google Shape;3563;p6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39" y="808074"/>
            <a:ext cx="1978243" cy="218349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564" name="Google Shape;3564;p66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0" y="808074"/>
            <a:ext cx="1890185" cy="230082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565" name="Google Shape;3565;p66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68" y="3064669"/>
            <a:ext cx="2394723" cy="1845409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3566" name="Google Shape;3566;p66"/>
          <p:cNvCxnSpPr/>
          <p:nvPr/>
        </p:nvCxnSpPr>
        <p:spPr>
          <a:xfrm>
            <a:off x="1569375" y="1112200"/>
            <a:ext cx="885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567" name="Google Shape;3567;p66"/>
          <p:cNvPicPr preferRelativeResize="0"/>
          <p:nvPr/>
        </p:nvPicPr>
        <p:blipFill rotWithShape="1">
          <a:blip r:embed="rId6">
            <a:alphaModFix/>
          </a:blip>
          <a:srcRect l="11095" r="11095"/>
          <a:stretch/>
        </p:blipFill>
        <p:spPr>
          <a:xfrm rot="-505554">
            <a:off x="7003453" y="34829"/>
            <a:ext cx="888102" cy="106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8" name="Google Shape;3568;p66"/>
          <p:cNvPicPr preferRelativeResize="0"/>
          <p:nvPr/>
        </p:nvPicPr>
        <p:blipFill rotWithShape="1">
          <a:blip r:embed="rId7">
            <a:alphaModFix/>
          </a:blip>
          <a:srcRect t="7155" b="7147"/>
          <a:stretch/>
        </p:blipFill>
        <p:spPr>
          <a:xfrm rot="-1258751">
            <a:off x="7907943" y="-188270"/>
            <a:ext cx="796905" cy="1170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9" name="Google Shape;3569;p66"/>
          <p:cNvPicPr preferRelativeResize="0"/>
          <p:nvPr/>
        </p:nvPicPr>
        <p:blipFill rotWithShape="1">
          <a:blip r:embed="rId8">
            <a:alphaModFix/>
          </a:blip>
          <a:srcRect t="465" b="475"/>
          <a:stretch/>
        </p:blipFill>
        <p:spPr>
          <a:xfrm rot="-1258730">
            <a:off x="6155974" y="-123063"/>
            <a:ext cx="942187" cy="1120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3564;p66"/>
          <p:cNvPicPr preferRelativeResize="0"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64" y="2863703"/>
            <a:ext cx="1883991" cy="216883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48"/>
          <p:cNvSpPr/>
          <p:nvPr/>
        </p:nvSpPr>
        <p:spPr>
          <a:xfrm flipH="1">
            <a:off x="1299917" y="5473413"/>
            <a:ext cx="114638" cy="88090"/>
          </a:xfrm>
          <a:custGeom>
            <a:avLst/>
            <a:gdLst/>
            <a:ahLst/>
            <a:cxnLst/>
            <a:rect l="l" t="t" r="r" b="b"/>
            <a:pathLst>
              <a:path w="3217" h="2472" extrusionOk="0">
                <a:moveTo>
                  <a:pt x="1609" y="2472"/>
                </a:moveTo>
                <a:cubicBezTo>
                  <a:pt x="3217" y="2472"/>
                  <a:pt x="3217" y="0"/>
                  <a:pt x="1609" y="0"/>
                </a:cubicBezTo>
                <a:lnTo>
                  <a:pt x="1609" y="0"/>
                </a:lnTo>
                <a:cubicBezTo>
                  <a:pt x="1" y="0"/>
                  <a:pt x="1" y="2472"/>
                  <a:pt x="1609" y="2472"/>
                </a:cubicBezTo>
                <a:close/>
              </a:path>
            </a:pathLst>
          </a:custGeom>
          <a:solidFill>
            <a:srgbClr val="4581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48"/>
          <p:cNvSpPr txBox="1">
            <a:spLocks noGrp="1"/>
          </p:cNvSpPr>
          <p:nvPr>
            <p:ph type="title"/>
          </p:nvPr>
        </p:nvSpPr>
        <p:spPr>
          <a:xfrm>
            <a:off x="885332" y="8901"/>
            <a:ext cx="376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Sobre </a:t>
            </a:r>
            <a:r>
              <a:rPr lang="pt-BR" dirty="0"/>
              <a:t>o projeto</a:t>
            </a:r>
            <a:endParaRPr dirty="0"/>
          </a:p>
        </p:txBody>
      </p:sp>
      <p:sp>
        <p:nvSpPr>
          <p:cNvPr id="1607" name="Google Shape;1607;p48"/>
          <p:cNvSpPr txBox="1">
            <a:spLocks noGrp="1"/>
          </p:cNvSpPr>
          <p:nvPr>
            <p:ph type="body" idx="1"/>
          </p:nvPr>
        </p:nvSpPr>
        <p:spPr>
          <a:xfrm>
            <a:off x="2779831" y="866655"/>
            <a:ext cx="3939945" cy="2925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pt-BR" b="1" dirty="0">
                <a:solidFill>
                  <a:schemeClr val="bg1"/>
                </a:solidFill>
              </a:rPr>
              <a:t>Esse é um projeto integrador, </a:t>
            </a:r>
            <a:r>
              <a:rPr lang="pt-BR" b="1" dirty="0" smtClean="0">
                <a:solidFill>
                  <a:schemeClr val="bg1"/>
                </a:solidFill>
              </a:rPr>
              <a:t>onde serão utilizadas todas </a:t>
            </a:r>
            <a:r>
              <a:rPr lang="pt-BR" b="1" dirty="0">
                <a:solidFill>
                  <a:schemeClr val="bg1"/>
                </a:solidFill>
              </a:rPr>
              <a:t>as ferramentas e </a:t>
            </a:r>
            <a:r>
              <a:rPr lang="pt-BR" b="1" dirty="0" smtClean="0">
                <a:solidFill>
                  <a:schemeClr val="bg1"/>
                </a:solidFill>
              </a:rPr>
              <a:t>conhecimentos abordados ao </a:t>
            </a:r>
            <a:r>
              <a:rPr lang="pt-BR" b="1" dirty="0">
                <a:solidFill>
                  <a:schemeClr val="bg1"/>
                </a:solidFill>
              </a:rPr>
              <a:t>longo do </a:t>
            </a:r>
            <a:r>
              <a:rPr lang="pt-BR" b="1" dirty="0" smtClean="0">
                <a:solidFill>
                  <a:schemeClr val="bg1"/>
                </a:solidFill>
              </a:rPr>
              <a:t>curso</a:t>
            </a:r>
            <a:r>
              <a:rPr lang="pt-BR" b="1" dirty="0">
                <a:solidFill>
                  <a:schemeClr val="bg1"/>
                </a:solidFill>
              </a:rPr>
              <a:t> </a:t>
            </a:r>
            <a:r>
              <a:rPr lang="pt-BR" b="1" dirty="0" smtClean="0">
                <a:solidFill>
                  <a:schemeClr val="bg1"/>
                </a:solidFill>
              </a:rPr>
              <a:t>ao realizar </a:t>
            </a:r>
            <a:r>
              <a:rPr lang="pt-BR" b="1" dirty="0">
                <a:solidFill>
                  <a:schemeClr val="bg1"/>
                </a:solidFill>
              </a:rPr>
              <a:t>uma análise exploratória histórica dos valores de </a:t>
            </a:r>
            <a:r>
              <a:rPr lang="pt-BR" b="1" dirty="0" err="1">
                <a:solidFill>
                  <a:schemeClr val="bg1"/>
                </a:solidFill>
              </a:rPr>
              <a:t>criptomoedas</a:t>
            </a:r>
            <a:r>
              <a:rPr lang="pt-BR" b="1" dirty="0">
                <a:solidFill>
                  <a:schemeClr val="bg1"/>
                </a:solidFill>
              </a:rPr>
              <a:t>.  </a:t>
            </a:r>
            <a:endParaRPr lang="pt-BR" b="1" dirty="0" smtClean="0">
              <a:solidFill>
                <a:schemeClr val="bg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pt-BR" b="1" dirty="0" smtClean="0">
                <a:solidFill>
                  <a:schemeClr val="bg1"/>
                </a:solidFill>
              </a:rPr>
              <a:t>O </a:t>
            </a:r>
            <a:r>
              <a:rPr lang="pt-BR" b="1" dirty="0">
                <a:solidFill>
                  <a:schemeClr val="bg1"/>
                </a:solidFill>
              </a:rPr>
              <a:t>projeto consistirá em algumas etapas:</a:t>
            </a:r>
          </a:p>
          <a:p>
            <a:r>
              <a:rPr lang="pt-BR" b="1" dirty="0">
                <a:solidFill>
                  <a:schemeClr val="bg1"/>
                </a:solidFill>
              </a:rPr>
              <a:t>Importação de dados;</a:t>
            </a:r>
          </a:p>
          <a:p>
            <a:r>
              <a:rPr lang="pt-BR" b="1" dirty="0">
                <a:solidFill>
                  <a:schemeClr val="bg1"/>
                </a:solidFill>
              </a:rPr>
              <a:t>Limpeza do </a:t>
            </a:r>
            <a:r>
              <a:rPr lang="pt-BR" b="1" dirty="0" err="1">
                <a:solidFill>
                  <a:schemeClr val="bg1"/>
                </a:solidFill>
              </a:rPr>
              <a:t>dataset</a:t>
            </a:r>
            <a:r>
              <a:rPr lang="pt-BR" b="1" dirty="0">
                <a:solidFill>
                  <a:schemeClr val="bg1"/>
                </a:solidFill>
              </a:rPr>
              <a:t>;</a:t>
            </a:r>
          </a:p>
          <a:p>
            <a:r>
              <a:rPr lang="pt-BR" b="1" dirty="0">
                <a:solidFill>
                  <a:schemeClr val="bg1"/>
                </a:solidFill>
              </a:rPr>
              <a:t>Organização;</a:t>
            </a:r>
          </a:p>
          <a:p>
            <a:r>
              <a:rPr lang="pt-BR" b="1" dirty="0">
                <a:solidFill>
                  <a:schemeClr val="bg1"/>
                </a:solidFill>
              </a:rPr>
              <a:t>Análise exploratória;</a:t>
            </a:r>
          </a:p>
          <a:p>
            <a:r>
              <a:rPr lang="pt-BR" b="1" dirty="0">
                <a:solidFill>
                  <a:schemeClr val="bg1"/>
                </a:solidFill>
              </a:rPr>
              <a:t>Exportação para o Banco de Dados</a:t>
            </a:r>
            <a:r>
              <a:rPr lang="pt-BR" b="1" dirty="0"/>
              <a:t>.</a:t>
            </a:r>
          </a:p>
          <a:p>
            <a:pPr marL="0" lvl="0" indent="0">
              <a:spcAft>
                <a:spcPts val="1200"/>
              </a:spcAft>
              <a:buNone/>
            </a:pPr>
            <a:endParaRPr lang="pt-BR" dirty="0" smtClean="0"/>
          </a:p>
          <a:p>
            <a:pPr marL="0" lvl="0" indent="0">
              <a:spcAft>
                <a:spcPts val="1200"/>
              </a:spcAft>
              <a:buNone/>
            </a:pPr>
            <a:endParaRPr lang="pt-BR" dirty="0"/>
          </a:p>
          <a:p>
            <a:pPr marL="0" lvl="0" indent="0"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1608" name="Google Shape;1608;p48"/>
          <p:cNvCxnSpPr/>
          <p:nvPr/>
        </p:nvCxnSpPr>
        <p:spPr>
          <a:xfrm>
            <a:off x="1299917" y="539750"/>
            <a:ext cx="1950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15" name="Google Shape;1615;p48"/>
          <p:cNvPicPr preferRelativeResize="0"/>
          <p:nvPr/>
        </p:nvPicPr>
        <p:blipFill rotWithShape="1">
          <a:blip r:embed="rId3">
            <a:alphaModFix/>
          </a:blip>
          <a:srcRect l="-25495" t="-873" r="-14207" b="8936"/>
          <a:stretch/>
        </p:blipFill>
        <p:spPr>
          <a:xfrm rot="-1258722">
            <a:off x="-415884" y="375359"/>
            <a:ext cx="3546240" cy="1798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1"/>
          <p:cNvSpPr txBox="1">
            <a:spLocks noGrp="1"/>
          </p:cNvSpPr>
          <p:nvPr>
            <p:ph type="title"/>
          </p:nvPr>
        </p:nvSpPr>
        <p:spPr>
          <a:xfrm>
            <a:off x="734177" y="526283"/>
            <a:ext cx="7717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</a:rPr>
              <a:t>Detalhes do Projeto</a:t>
            </a:r>
            <a:endParaRPr dirty="0">
              <a:solidFill>
                <a:schemeClr val="lt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486" name="Google Shape;1486;p41"/>
          <p:cNvSpPr txBox="1">
            <a:spLocks noGrp="1"/>
          </p:cNvSpPr>
          <p:nvPr>
            <p:ph type="body" idx="4294967295"/>
          </p:nvPr>
        </p:nvSpPr>
        <p:spPr>
          <a:xfrm>
            <a:off x="713225" y="1246950"/>
            <a:ext cx="7717500" cy="5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lt1"/>
                </a:solidFill>
              </a:rPr>
              <a:t> Esta é uma apresentação  do projeto</a:t>
            </a:r>
            <a:r>
              <a:rPr lang="pt-BR" sz="1200" b="1" dirty="0" smtClean="0">
                <a:solidFill>
                  <a:schemeClr val="lt1"/>
                </a:solidFill>
              </a:rPr>
              <a:t> em Grupo do Módulo 5 </a:t>
            </a:r>
            <a:endParaRPr sz="1200"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</a:endParaRPr>
          </a:p>
        </p:txBody>
      </p:sp>
      <p:cxnSp>
        <p:nvCxnSpPr>
          <p:cNvPr id="1487" name="Google Shape;1487;p41"/>
          <p:cNvCxnSpPr/>
          <p:nvPr/>
        </p:nvCxnSpPr>
        <p:spPr>
          <a:xfrm>
            <a:off x="3047400" y="1112200"/>
            <a:ext cx="2402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88" name="Google Shape;14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0106" flipH="1">
            <a:off x="8247456" y="167128"/>
            <a:ext cx="678888" cy="116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9" name="Google Shape;1489;p41"/>
          <p:cNvPicPr preferRelativeResize="0"/>
          <p:nvPr/>
        </p:nvPicPr>
        <p:blipFill rotWithShape="1">
          <a:blip r:embed="rId4">
            <a:alphaModFix/>
          </a:blip>
          <a:srcRect t="8533" b="8533"/>
          <a:stretch/>
        </p:blipFill>
        <p:spPr>
          <a:xfrm rot="1258700" flipH="1">
            <a:off x="7583904" y="246925"/>
            <a:ext cx="809541" cy="80600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90" name="Google Shape;1490;p41"/>
          <p:cNvGraphicFramePr/>
          <p:nvPr>
            <p:extLst>
              <p:ext uri="{D42A27DB-BD31-4B8C-83A1-F6EECF244321}">
                <p14:modId xmlns:p14="http://schemas.microsoft.com/office/powerpoint/2010/main" val="989741042"/>
              </p:ext>
            </p:extLst>
          </p:nvPr>
        </p:nvGraphicFramePr>
        <p:xfrm>
          <a:off x="720000" y="1767225"/>
          <a:ext cx="7704000" cy="1569630"/>
        </p:xfrm>
        <a:graphic>
          <a:graphicData uri="http://schemas.openxmlformats.org/drawingml/2006/table">
            <a:tbl>
              <a:tblPr>
                <a:noFill/>
                <a:tableStyleId>{EA5F7C68-4221-40E7-BEA3-3A43A92C77DB}</a:tableStyleId>
              </a:tblPr>
              <a:tblGrid>
                <a:gridCol w="2257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68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100" b="0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Fontes</a:t>
                      </a:r>
                      <a:endParaRPr sz="1100" b="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(https://www.kaggle.com/datasets/sudalairajkumar/cryptocurrencypricehistory)</a:t>
                      </a: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  <a:hlinkClick r:id="rId5" action="ppaction://hlinksldjump"/>
                        </a:rPr>
                        <a:t> </a:t>
                      </a:r>
                      <a:r>
                        <a:rPr lang="en" sz="1100" b="0" dirty="0" smtClean="0">
                          <a:solidFill>
                            <a:schemeClr val="dk1"/>
                          </a:solidFill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Recursos</a:t>
                      </a:r>
                      <a:r>
                        <a:rPr lang="en" sz="1100" b="0" baseline="0" dirty="0" smtClean="0">
                          <a:solidFill>
                            <a:schemeClr val="dk1"/>
                          </a:solidFill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usados </a:t>
                      </a:r>
                      <a:endParaRPr sz="1100" b="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VS </a:t>
                      </a:r>
                      <a:r>
                        <a:rPr lang="pt-BR" sz="11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Code</a:t>
                      </a: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-    MySQL    -    Power BI    -    </a:t>
                      </a:r>
                      <a:r>
                        <a:rPr lang="pt-BR" sz="11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Trello</a:t>
                      </a: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  -   Google </a:t>
                      </a:r>
                      <a:r>
                        <a:rPr lang="pt-BR" sz="11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Colab</a:t>
                      </a: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10</a:t>
                      </a:r>
                      <a:r>
                        <a:rPr lang="en" sz="1100" b="1" baseline="0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Criptomoedas escolhidas</a:t>
                      </a: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</a:t>
                      </a:r>
                      <a:r>
                        <a:rPr lang="en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- </a:t>
                      </a:r>
                      <a:r>
                        <a:rPr lang="en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Bitcoin</a:t>
                      </a:r>
                      <a:r>
                        <a:rPr lang="en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2 -Ethereum   3 -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Tether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4 -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Binance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Coin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5 -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Cardano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6 -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Dogecoin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7 - XRP     8 - USD   9 -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Polkadot</a:t>
                      </a:r>
                      <a:r>
                        <a:rPr lang="pt-BR" sz="11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10 - </a:t>
                      </a:r>
                      <a:r>
                        <a:rPr lang="pt-BR" sz="11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Uniswap</a:t>
                      </a: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5"/>
          <p:cNvSpPr txBox="1">
            <a:spLocks noGrp="1"/>
          </p:cNvSpPr>
          <p:nvPr>
            <p:ph type="title"/>
          </p:nvPr>
        </p:nvSpPr>
        <p:spPr>
          <a:xfrm>
            <a:off x="3635829" y="21259"/>
            <a:ext cx="4288971" cy="9366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Introdução</a:t>
            </a:r>
            <a:endParaRPr dirty="0"/>
          </a:p>
        </p:txBody>
      </p:sp>
      <p:sp>
        <p:nvSpPr>
          <p:cNvPr id="1545" name="Google Shape;1545;p45"/>
          <p:cNvSpPr txBox="1">
            <a:spLocks noGrp="1"/>
          </p:cNvSpPr>
          <p:nvPr>
            <p:ph type="subTitle" idx="1"/>
          </p:nvPr>
        </p:nvSpPr>
        <p:spPr>
          <a:xfrm>
            <a:off x="3048000" y="849086"/>
            <a:ext cx="5595257" cy="3933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/>
              <a:t>A análise deverá responder às seguintes perguntas: </a:t>
            </a:r>
            <a:endParaRPr lang="pt-BR" dirty="0" smtClean="0"/>
          </a:p>
          <a:p>
            <a:pPr marL="342900" lvl="0" indent="-342900">
              <a:buAutoNum type="arabicPeriod"/>
            </a:pPr>
            <a:r>
              <a:rPr lang="pt-BR" dirty="0" smtClean="0"/>
              <a:t>   Como </a:t>
            </a:r>
            <a:r>
              <a:rPr lang="pt-BR" dirty="0"/>
              <a:t>se comportaram os valores para todas as </a:t>
            </a:r>
            <a:r>
              <a:rPr lang="pt-BR" dirty="0" err="1"/>
              <a:t>criptomoedas</a:t>
            </a:r>
            <a:r>
              <a:rPr lang="pt-BR" dirty="0"/>
              <a:t>? Os valores tiveram uma tendência de queda ou de aumento? </a:t>
            </a:r>
            <a:endParaRPr lang="pt-BR" dirty="0" smtClean="0"/>
          </a:p>
          <a:p>
            <a:pPr marL="342900" lvl="0" indent="-342900">
              <a:buAutoNum type="arabicPeriod"/>
            </a:pPr>
            <a:r>
              <a:rPr lang="pt-BR" dirty="0" smtClean="0"/>
              <a:t>    </a:t>
            </a:r>
            <a:r>
              <a:rPr lang="pt-BR" dirty="0"/>
              <a:t>Quais os valores médios para todas as </a:t>
            </a:r>
            <a:r>
              <a:rPr lang="pt-BR" dirty="0" err="1"/>
              <a:t>criptomoedas</a:t>
            </a:r>
            <a:r>
              <a:rPr lang="pt-BR" dirty="0" smtClean="0"/>
              <a:t>?</a:t>
            </a:r>
          </a:p>
          <a:p>
            <a:pPr marL="342900" lvl="0" indent="-342900">
              <a:buAutoNum type="arabicPeriod"/>
            </a:pPr>
            <a:r>
              <a:rPr lang="pt-BR" dirty="0" smtClean="0"/>
              <a:t>     Em </a:t>
            </a:r>
            <a:r>
              <a:rPr lang="pt-BR" dirty="0"/>
              <a:t>quais anos houve maiores quedas e valorizações</a:t>
            </a:r>
            <a:r>
              <a:rPr lang="pt-BR" dirty="0" smtClean="0"/>
              <a:t>?</a:t>
            </a:r>
          </a:p>
          <a:p>
            <a:pPr marL="342900" lvl="0" indent="-342900">
              <a:buAutoNum type="arabicPeriod"/>
            </a:pPr>
            <a:r>
              <a:rPr lang="pt-BR" dirty="0" smtClean="0"/>
              <a:t>     </a:t>
            </a:r>
            <a:r>
              <a:rPr lang="pt-BR" dirty="0"/>
              <a:t>Existe alguma tendência de aumento ou queda dos valores pelo dia da semana? </a:t>
            </a:r>
            <a:endParaRPr lang="pt-BR" dirty="0" smtClean="0"/>
          </a:p>
          <a:p>
            <a:pPr marL="342900" lvl="0" indent="-342900">
              <a:buAutoNum type="arabicPeriod"/>
            </a:pPr>
            <a:r>
              <a:rPr lang="pt-BR" dirty="0" smtClean="0"/>
              <a:t>     </a:t>
            </a:r>
            <a:r>
              <a:rPr lang="pt-BR" dirty="0"/>
              <a:t>Qual moeda se mostra mais interessante em relação à valorização pela análise da série histórica? </a:t>
            </a:r>
            <a:endParaRPr lang="pt-BR" dirty="0" smtClean="0"/>
          </a:p>
          <a:p>
            <a:pPr marL="342900" lvl="0" indent="-342900">
              <a:buAutoNum type="arabicPeriod"/>
            </a:pPr>
            <a:r>
              <a:rPr lang="pt-BR" dirty="0" smtClean="0"/>
              <a:t>     Qual </a:t>
            </a:r>
            <a:r>
              <a:rPr lang="pt-BR" dirty="0"/>
              <a:t>moeda se mostra menos interessante em relação à valorização pela análise da série histórica? </a:t>
            </a:r>
            <a:endParaRPr lang="pt-BR" dirty="0" smtClean="0"/>
          </a:p>
          <a:p>
            <a:pPr marL="342900" lvl="0" indent="-342900">
              <a:buAutoNum type="arabicPeriod"/>
            </a:pPr>
            <a:r>
              <a:rPr lang="pt-BR" dirty="0" smtClean="0"/>
              <a:t>      </a:t>
            </a:r>
            <a:r>
              <a:rPr lang="pt-BR" dirty="0"/>
              <a:t>Existe correlação entre os valores para todas as </a:t>
            </a:r>
            <a:r>
              <a:rPr lang="pt-BR" dirty="0" err="1"/>
              <a:t>criptomoedas</a:t>
            </a:r>
            <a:r>
              <a:rPr lang="pt-BR" dirty="0"/>
              <a:t>?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546" name="Google Shape;1546;p45"/>
          <p:cNvPicPr preferRelativeResize="0"/>
          <p:nvPr/>
        </p:nvPicPr>
        <p:blipFill rotWithShape="1">
          <a:blip r:embed="rId3">
            <a:alphaModFix/>
          </a:blip>
          <a:srcRect t="9930" b="9922"/>
          <a:stretch/>
        </p:blipFill>
        <p:spPr>
          <a:xfrm>
            <a:off x="1131475" y="2166225"/>
            <a:ext cx="2127350" cy="2046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7" name="Google Shape;1547;p45"/>
          <p:cNvCxnSpPr/>
          <p:nvPr/>
        </p:nvCxnSpPr>
        <p:spPr>
          <a:xfrm>
            <a:off x="4416760" y="711232"/>
            <a:ext cx="2402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8" name="Google Shape;154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13551">
            <a:off x="475920" y="128725"/>
            <a:ext cx="1656650" cy="28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77" y="85062"/>
            <a:ext cx="9021793" cy="5058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" y="85062"/>
            <a:ext cx="8992778" cy="50584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580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ypto Mining Project Proposal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4581EB"/>
      </a:lt2>
      <a:accent1>
        <a:srgbClr val="F5C434"/>
      </a:accent1>
      <a:accent2>
        <a:srgbClr val="E69138"/>
      </a:accent2>
      <a:accent3>
        <a:srgbClr val="FEEC4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905</Words>
  <Application>Microsoft Office PowerPoint</Application>
  <PresentationFormat>Apresentação na tela (16:9)</PresentationFormat>
  <Paragraphs>165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31</vt:i4>
      </vt:variant>
    </vt:vector>
  </HeadingPairs>
  <TitlesOfParts>
    <vt:vector size="42" baseType="lpstr">
      <vt:lpstr>Russo One</vt:lpstr>
      <vt:lpstr>Proxima Nova</vt:lpstr>
      <vt:lpstr>Catamaran Medium</vt:lpstr>
      <vt:lpstr>Catamaran</vt:lpstr>
      <vt:lpstr>Raleway Medium</vt:lpstr>
      <vt:lpstr>Titillium Web</vt:lpstr>
      <vt:lpstr>Catamaran SemiBold</vt:lpstr>
      <vt:lpstr>Unna</vt:lpstr>
      <vt:lpstr>Arial</vt:lpstr>
      <vt:lpstr>Crypto Mining Project Proposal by Slidesgo</vt:lpstr>
      <vt:lpstr>Slidesgo Final Pages</vt:lpstr>
      <vt:lpstr>Crypto Moedas </vt:lpstr>
      <vt:lpstr>Criptomoedas são moedas digitais descentralizadas baseadas em criptografia, que operam em uma rede blockchain que permite transações seguras e transparentes sem a necessidade de intermediários, como bancos. Elas fazem parte do mundo digital, afetam a economia atual e são consideradas altamente voláteis. </vt:lpstr>
      <vt:lpstr>Pera aí!</vt:lpstr>
      <vt:lpstr>                          Nossa equipe</vt:lpstr>
      <vt:lpstr>Sobre o projeto</vt:lpstr>
      <vt:lpstr>Detalhes do Projeto</vt:lpstr>
      <vt:lpstr>       Introdução</vt:lpstr>
      <vt:lpstr>Apresentação do PowerPoint</vt:lpstr>
      <vt:lpstr>Apresentação do PowerPoint</vt:lpstr>
      <vt:lpstr>Grafico burndown </vt:lpstr>
      <vt:lpstr>Modelagem </vt:lpstr>
      <vt:lpstr>— Alguém famoso</vt:lpstr>
      <vt:lpstr>Agora</vt:lpstr>
      <vt:lpstr>Futuro</vt:lpstr>
      <vt:lpstr>Principais requisitos</vt:lpstr>
      <vt:lpstr>Orçamento</vt:lpstr>
      <vt:lpstr>Metas do projeto</vt:lpstr>
      <vt:lpstr>Metas do projeto</vt:lpstr>
      <vt:lpstr>Resultados Previstos</vt:lpstr>
      <vt:lpstr>Uma imagem sempre reforça o conceito.</vt:lpstr>
      <vt:lpstr>Apresentação do PowerPoint</vt:lpstr>
      <vt:lpstr>362,210</vt:lpstr>
      <vt:lpstr>9h 55m 23s</vt:lpstr>
      <vt:lpstr>Prévia</vt:lpstr>
      <vt:lpstr>Project stages</vt:lpstr>
      <vt:lpstr>Project stages</vt:lpstr>
      <vt:lpstr>Cronograma</vt:lpstr>
      <vt:lpstr>Nossos parceiros</vt:lpstr>
      <vt:lpstr>Obrigada!</vt:lpstr>
      <vt:lpstr>Alternative resources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Mining Project Proposal</dc:title>
  <dc:creator>ilmad</dc:creator>
  <cp:lastModifiedBy>ilmadarochaolibe@gmail.com</cp:lastModifiedBy>
  <cp:revision>29</cp:revision>
  <dcterms:modified xsi:type="dcterms:W3CDTF">2024-03-14T14:10:14Z</dcterms:modified>
</cp:coreProperties>
</file>